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2" r:id="rId6"/>
    <p:sldId id="261" r:id="rId7"/>
    <p:sldId id="262" r:id="rId8"/>
    <p:sldId id="263" r:id="rId9"/>
    <p:sldId id="283" r:id="rId10"/>
    <p:sldId id="265" r:id="rId11"/>
    <p:sldId id="266" r:id="rId12"/>
    <p:sldId id="267" r:id="rId13"/>
    <p:sldId id="268" r:id="rId14"/>
    <p:sldId id="269" r:id="rId15"/>
    <p:sldId id="271" r:id="rId16"/>
    <p:sldId id="273" r:id="rId17"/>
    <p:sldId id="274" r:id="rId18"/>
    <p:sldId id="275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1732"/>
    <a:srgbClr val="C11D40"/>
    <a:srgbClr val="008000"/>
    <a:srgbClr val="660066"/>
    <a:srgbClr val="098148"/>
    <a:srgbClr val="8D19D5"/>
    <a:srgbClr val="FFCCFF"/>
    <a:srgbClr val="000099"/>
    <a:srgbClr val="33CC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7" autoAdjust="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2;&#1086;&#1105;\&#1087;&#1088;&#1077;&#1079;&#1077;&#1085;&#1090;&#1072;&#1094;&#1080;&#1080;%20&#1080;%20&#1076;&#1086;&#1082;&#1091;&#1084;&#1077;&#1085;&#1090;&#1099;\&#1073;&#1080;&#1086;&#1088;&#1080;&#1090;&#1084;&#1099;\&#1073;&#1080;&#1086;&#1088;&#1080;&#1090;&#1084;%20&#1080;&#1075;&#1085;&#1072;&#1090;&#1086;&#107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2;&#1086;&#1105;\&#1087;&#1088;&#1077;&#1079;&#1077;&#1085;&#1090;&#1072;&#1094;&#1080;&#1080;%20&#1080;%20&#1076;&#1086;&#1082;&#1091;&#1084;&#1077;&#1085;&#1090;&#1099;\&#1073;&#1080;&#1086;&#1088;&#1080;&#1090;&#1084;&#1099;\&#1073;&#1080;&#1086;&#1088;&#1080;&#1090;&#1084;%20&#1080;&#1075;&#1085;&#1072;&#1090;&#1086;&#107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Лист1!$A$69:$A$129</c:f>
              <c:numCache>
                <c:formatCode>dd/mm/yyyy</c:formatCode>
                <c:ptCount val="61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</c:numCache>
            </c:numRef>
          </c:cat>
          <c:val>
            <c:numRef>
              <c:f>Лист1!$B$69:$B$129</c:f>
              <c:numCache>
                <c:formatCode>General</c:formatCode>
                <c:ptCount val="61"/>
              </c:numCache>
            </c:numRef>
          </c:val>
        </c:ser>
        <c:ser>
          <c:idx val="1"/>
          <c:order val="1"/>
          <c:spPr>
            <a:ln>
              <a:solidFill>
                <a:srgbClr val="33CC33"/>
              </a:solidFill>
            </a:ln>
          </c:spPr>
          <c:marker>
            <c:symbol val="none"/>
          </c:marker>
          <c:cat>
            <c:numRef>
              <c:f>Лист1!$A$69:$A$129</c:f>
              <c:numCache>
                <c:formatCode>dd/mm/yyyy</c:formatCode>
                <c:ptCount val="61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</c:numCache>
            </c:numRef>
          </c:cat>
          <c:val>
            <c:numRef>
              <c:f>Лист1!$C$69:$C$129</c:f>
              <c:numCache>
                <c:formatCode>General</c:formatCode>
                <c:ptCount val="61"/>
                <c:pt idx="0">
                  <c:v>0.97908408768231558</c:v>
                </c:pt>
                <c:pt idx="1">
                  <c:v>0.99766876919055247</c:v>
                </c:pt>
                <c:pt idx="2">
                  <c:v>0.94226092211878665</c:v>
                </c:pt>
                <c:pt idx="3">
                  <c:v>0.81696989301047673</c:v>
                </c:pt>
                <c:pt idx="4">
                  <c:v>0.63108794432604454</c:v>
                </c:pt>
                <c:pt idx="5">
                  <c:v>0.39840108984637812</c:v>
                </c:pt>
                <c:pt idx="6">
                  <c:v>0.13616664909632628</c:v>
                </c:pt>
                <c:pt idx="7">
                  <c:v>-0.13616664909623491</c:v>
                </c:pt>
                <c:pt idx="8">
                  <c:v>-0.39840108984608513</c:v>
                </c:pt>
                <c:pt idx="9">
                  <c:v>-0.63108794432614945</c:v>
                </c:pt>
                <c:pt idx="10">
                  <c:v>-0.816969893010423</c:v>
                </c:pt>
                <c:pt idx="11">
                  <c:v>-0.94226092211875567</c:v>
                </c:pt>
                <c:pt idx="12">
                  <c:v>-0.99766876919053049</c:v>
                </c:pt>
                <c:pt idx="13">
                  <c:v>-0.97908408768233446</c:v>
                </c:pt>
                <c:pt idx="14">
                  <c:v>-0.88788521840237211</c:v>
                </c:pt>
                <c:pt idx="15">
                  <c:v>-0.73083596427822561</c:v>
                </c:pt>
                <c:pt idx="16">
                  <c:v>-0.51958395003569557</c:v>
                </c:pt>
                <c:pt idx="17">
                  <c:v>-0.26979677115703532</c:v>
                </c:pt>
                <c:pt idx="18">
                  <c:v>-1.705341597102457E-13</c:v>
                </c:pt>
                <c:pt idx="19">
                  <c:v>0.26979677115714523</c:v>
                </c:pt>
                <c:pt idx="20">
                  <c:v>0.51958395003540447</c:v>
                </c:pt>
                <c:pt idx="21">
                  <c:v>0.73083596427814845</c:v>
                </c:pt>
                <c:pt idx="22">
                  <c:v>0.88788521840231893</c:v>
                </c:pt>
                <c:pt idx="23">
                  <c:v>0.97908408768226396</c:v>
                </c:pt>
                <c:pt idx="24">
                  <c:v>0.99766876919053837</c:v>
                </c:pt>
                <c:pt idx="25">
                  <c:v>0.94226092211886991</c:v>
                </c:pt>
                <c:pt idx="26">
                  <c:v>0.81696989301035661</c:v>
                </c:pt>
                <c:pt idx="27">
                  <c:v>0.6310879443260613</c:v>
                </c:pt>
                <c:pt idx="28">
                  <c:v>0.39840108984639738</c:v>
                </c:pt>
                <c:pt idx="29">
                  <c:v>0.1361666490963474</c:v>
                </c:pt>
                <c:pt idx="30">
                  <c:v>-0.1361666490962134</c:v>
                </c:pt>
                <c:pt idx="31">
                  <c:v>-0.39840108984627415</c:v>
                </c:pt>
                <c:pt idx="32">
                  <c:v>-0.63108794432595638</c:v>
                </c:pt>
                <c:pt idx="33">
                  <c:v>-0.81696989301027956</c:v>
                </c:pt>
                <c:pt idx="34">
                  <c:v>-0.94226092211882462</c:v>
                </c:pt>
                <c:pt idx="35">
                  <c:v>-0.99766876919052916</c:v>
                </c:pt>
                <c:pt idx="36">
                  <c:v>-0.97908408768229249</c:v>
                </c:pt>
                <c:pt idx="37">
                  <c:v>-0.88788521840238177</c:v>
                </c:pt>
                <c:pt idx="38">
                  <c:v>-0.73083596427823982</c:v>
                </c:pt>
                <c:pt idx="39">
                  <c:v>-0.51958395003551949</c:v>
                </c:pt>
                <c:pt idx="40">
                  <c:v>-0.26979677115727552</c:v>
                </c:pt>
                <c:pt idx="41">
                  <c:v>3.5278203969202558E-14</c:v>
                </c:pt>
                <c:pt idx="42">
                  <c:v>0.26979677115690531</c:v>
                </c:pt>
                <c:pt idx="43">
                  <c:v>0.51958395003558033</c:v>
                </c:pt>
                <c:pt idx="44">
                  <c:v>0.7308359642781338</c:v>
                </c:pt>
                <c:pt idx="45">
                  <c:v>0.88788521840230894</c:v>
                </c:pt>
                <c:pt idx="46">
                  <c:v>0.97908408768230659</c:v>
                </c:pt>
                <c:pt idx="47">
                  <c:v>0.99766876919053959</c:v>
                </c:pt>
                <c:pt idx="48">
                  <c:v>0.94226092211880164</c:v>
                </c:pt>
                <c:pt idx="49">
                  <c:v>0.81696989301050138</c:v>
                </c:pt>
                <c:pt idx="50">
                  <c:v>0.63108794432625437</c:v>
                </c:pt>
                <c:pt idx="51">
                  <c:v>0.39840108984620937</c:v>
                </c:pt>
                <c:pt idx="52">
                  <c:v>0.13616664909636891</c:v>
                </c:pt>
                <c:pt idx="53">
                  <c:v>-0.1361666490961923</c:v>
                </c:pt>
                <c:pt idx="54">
                  <c:v>-0.39840108984625444</c:v>
                </c:pt>
                <c:pt idx="55">
                  <c:v>-0.63108794432593951</c:v>
                </c:pt>
                <c:pt idx="56">
                  <c:v>-0.81696989301039824</c:v>
                </c:pt>
                <c:pt idx="57">
                  <c:v>-0.94226092211874124</c:v>
                </c:pt>
                <c:pt idx="58">
                  <c:v>-0.99766876919054326</c:v>
                </c:pt>
                <c:pt idx="59">
                  <c:v>-0.97908408768234256</c:v>
                </c:pt>
                <c:pt idx="60">
                  <c:v>-0.88788521840249657</c:v>
                </c:pt>
              </c:numCache>
            </c:numRef>
          </c:val>
        </c:ser>
        <c:ser>
          <c:idx val="2"/>
          <c:order val="2"/>
          <c:spPr>
            <a:ln>
              <a:solidFill>
                <a:srgbClr val="0033CC"/>
              </a:solidFill>
            </a:ln>
          </c:spPr>
          <c:marker>
            <c:symbol val="none"/>
          </c:marker>
          <c:cat>
            <c:numRef>
              <c:f>Лист1!$A$69:$A$129</c:f>
              <c:numCache>
                <c:formatCode>dd/mm/yyyy</c:formatCode>
                <c:ptCount val="61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</c:numCache>
            </c:numRef>
          </c:cat>
          <c:val>
            <c:numRef>
              <c:f>Лист1!$D$69:$D$129</c:f>
              <c:numCache>
                <c:formatCode>General</c:formatCode>
                <c:ptCount val="61"/>
                <c:pt idx="0">
                  <c:v>-1</c:v>
                </c:pt>
                <c:pt idx="1">
                  <c:v>-0.97492791218187813</c:v>
                </c:pt>
                <c:pt idx="2">
                  <c:v>-0.90096886790242858</c:v>
                </c:pt>
                <c:pt idx="3">
                  <c:v>-0.78183148246805023</c:v>
                </c:pt>
                <c:pt idx="4">
                  <c:v>-0.62348980185876479</c:v>
                </c:pt>
                <c:pt idx="5">
                  <c:v>-0.4338837391176032</c:v>
                </c:pt>
                <c:pt idx="6">
                  <c:v>-0.22252093395637099</c:v>
                </c:pt>
                <c:pt idx="7">
                  <c:v>-6.6647208585291256E-14</c:v>
                </c:pt>
                <c:pt idx="8">
                  <c:v>0.22252093395624101</c:v>
                </c:pt>
                <c:pt idx="9">
                  <c:v>0.43388373911768796</c:v>
                </c:pt>
                <c:pt idx="10">
                  <c:v>0.62348980185866054</c:v>
                </c:pt>
                <c:pt idx="11">
                  <c:v>0.78183148246796608</c:v>
                </c:pt>
                <c:pt idx="12">
                  <c:v>0.90096886790237096</c:v>
                </c:pt>
                <c:pt idx="13">
                  <c:v>0.97492791218179764</c:v>
                </c:pt>
                <c:pt idx="14">
                  <c:v>1</c:v>
                </c:pt>
                <c:pt idx="15">
                  <c:v>0.97492791218185471</c:v>
                </c:pt>
                <c:pt idx="16">
                  <c:v>0.90096886790248276</c:v>
                </c:pt>
                <c:pt idx="17">
                  <c:v>0.78183148246798562</c:v>
                </c:pt>
                <c:pt idx="18">
                  <c:v>0.62348980185886205</c:v>
                </c:pt>
                <c:pt idx="19">
                  <c:v>0.43388373911751027</c:v>
                </c:pt>
                <c:pt idx="20">
                  <c:v>0.22252093395649253</c:v>
                </c:pt>
                <c:pt idx="21">
                  <c:v>-3.6258973254432933E-14</c:v>
                </c:pt>
                <c:pt idx="22">
                  <c:v>-0.22252093395634143</c:v>
                </c:pt>
                <c:pt idx="23">
                  <c:v>-0.43388373911737077</c:v>
                </c:pt>
                <c:pt idx="24">
                  <c:v>-0.62348980185874103</c:v>
                </c:pt>
                <c:pt idx="25">
                  <c:v>-0.78183148246803136</c:v>
                </c:pt>
                <c:pt idx="26">
                  <c:v>-0.90096886790241559</c:v>
                </c:pt>
                <c:pt idx="27">
                  <c:v>-0.97492791218181984</c:v>
                </c:pt>
                <c:pt idx="28">
                  <c:v>-1</c:v>
                </c:pt>
                <c:pt idx="29">
                  <c:v>-0.97492791218183161</c:v>
                </c:pt>
                <c:pt idx="30">
                  <c:v>-0.90096886790243758</c:v>
                </c:pt>
                <c:pt idx="31">
                  <c:v>-0.78183148246806355</c:v>
                </c:pt>
                <c:pt idx="32">
                  <c:v>-0.62348980185878256</c:v>
                </c:pt>
                <c:pt idx="33">
                  <c:v>-0.43388373911762257</c:v>
                </c:pt>
                <c:pt idx="34">
                  <c:v>-0.22252093395639214</c:v>
                </c:pt>
                <c:pt idx="35">
                  <c:v>-8.8208520349076414E-14</c:v>
                </c:pt>
                <c:pt idx="36">
                  <c:v>0.22252093395644168</c:v>
                </c:pt>
                <c:pt idx="37">
                  <c:v>0.4338837391174637</c:v>
                </c:pt>
                <c:pt idx="38">
                  <c:v>0.62348980185864367</c:v>
                </c:pt>
                <c:pt idx="39">
                  <c:v>0.78183148246795253</c:v>
                </c:pt>
                <c:pt idx="40">
                  <c:v>0.90096886790236053</c:v>
                </c:pt>
                <c:pt idx="41">
                  <c:v>0.97492791218184272</c:v>
                </c:pt>
                <c:pt idx="42">
                  <c:v>1</c:v>
                </c:pt>
                <c:pt idx="43">
                  <c:v>0.97492791218180863</c:v>
                </c:pt>
                <c:pt idx="44">
                  <c:v>0.9009688679023935</c:v>
                </c:pt>
                <c:pt idx="45">
                  <c:v>0.7818314824681416</c:v>
                </c:pt>
                <c:pt idx="46">
                  <c:v>0.62348980185870162</c:v>
                </c:pt>
                <c:pt idx="47">
                  <c:v>0.43388373911773437</c:v>
                </c:pt>
                <c:pt idx="48">
                  <c:v>0.22252093395629177</c:v>
                </c:pt>
                <c:pt idx="49">
                  <c:v>-1.4697661490648068E-14</c:v>
                </c:pt>
                <c:pt idx="50">
                  <c:v>-0.22252093395609868</c:v>
                </c:pt>
                <c:pt idx="51">
                  <c:v>-0.43388373911755629</c:v>
                </c:pt>
                <c:pt idx="52">
                  <c:v>-0.6234898018587246</c:v>
                </c:pt>
                <c:pt idx="53">
                  <c:v>-0.78183148246801792</c:v>
                </c:pt>
                <c:pt idx="54">
                  <c:v>-0.90096886790240627</c:v>
                </c:pt>
                <c:pt idx="55">
                  <c:v>-0.97492791218176444</c:v>
                </c:pt>
                <c:pt idx="56">
                  <c:v>-1</c:v>
                </c:pt>
                <c:pt idx="57">
                  <c:v>-0.97492791218183661</c:v>
                </c:pt>
                <c:pt idx="58">
                  <c:v>-0.90096886790244746</c:v>
                </c:pt>
                <c:pt idx="59">
                  <c:v>-0.78183148246807777</c:v>
                </c:pt>
                <c:pt idx="60">
                  <c:v>-0.62348980185879865</c:v>
                </c:pt>
              </c:numCache>
            </c:numRef>
          </c:val>
        </c:ser>
        <c:ser>
          <c:idx val="3"/>
          <c:order val="3"/>
          <c:spPr>
            <a:ln>
              <a:solidFill>
                <a:srgbClr val="FF0066"/>
              </a:solidFill>
            </a:ln>
          </c:spPr>
          <c:marker>
            <c:symbol val="none"/>
          </c:marker>
          <c:cat>
            <c:numRef>
              <c:f>Лист1!$A$69:$A$129</c:f>
              <c:numCache>
                <c:formatCode>dd/mm/yyyy</c:formatCode>
                <c:ptCount val="61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</c:numCache>
            </c:numRef>
          </c:cat>
          <c:val>
            <c:numRef>
              <c:f>Лист1!$E$69:$E$129</c:f>
              <c:numCache>
                <c:formatCode>General</c:formatCode>
                <c:ptCount val="61"/>
                <c:pt idx="0">
                  <c:v>0.75574957435427637</c:v>
                </c:pt>
                <c:pt idx="1">
                  <c:v>0.61815898622066823</c:v>
                </c:pt>
                <c:pt idx="2">
                  <c:v>0.45822652172732931</c:v>
                </c:pt>
                <c:pt idx="3">
                  <c:v>0.28173255684161369</c:v>
                </c:pt>
                <c:pt idx="4">
                  <c:v>9.5056043304203086E-2</c:v>
                </c:pt>
                <c:pt idx="5">
                  <c:v>-9.5056043304107357E-2</c:v>
                </c:pt>
                <c:pt idx="6">
                  <c:v>-0.28173255684130288</c:v>
                </c:pt>
                <c:pt idx="7">
                  <c:v>-0.45822652172744666</c:v>
                </c:pt>
                <c:pt idx="8">
                  <c:v>-0.61815898622059395</c:v>
                </c:pt>
                <c:pt idx="9">
                  <c:v>-0.75574957435421286</c:v>
                </c:pt>
                <c:pt idx="10">
                  <c:v>-0.86602540378437665</c:v>
                </c:pt>
                <c:pt idx="11">
                  <c:v>-0.94500081871460861</c:v>
                </c:pt>
                <c:pt idx="12">
                  <c:v>-0.98982144188093057</c:v>
                </c:pt>
                <c:pt idx="13">
                  <c:v>-0.99886733918301118</c:v>
                </c:pt>
                <c:pt idx="14">
                  <c:v>-0.97181156832351712</c:v>
                </c:pt>
                <c:pt idx="15">
                  <c:v>-0.90963199535449923</c:v>
                </c:pt>
                <c:pt idx="16">
                  <c:v>-0.81457595205047306</c:v>
                </c:pt>
                <c:pt idx="17">
                  <c:v>-0.69007901148215955</c:v>
                </c:pt>
                <c:pt idx="18">
                  <c:v>-0.5406408174556997</c:v>
                </c:pt>
                <c:pt idx="19">
                  <c:v>-0.371662455660279</c:v>
                </c:pt>
                <c:pt idx="20">
                  <c:v>-0.18925124436041352</c:v>
                </c:pt>
                <c:pt idx="21">
                  <c:v>1.6856741696935737E-13</c:v>
                </c:pt>
                <c:pt idx="22">
                  <c:v>0.18925124436029814</c:v>
                </c:pt>
                <c:pt idx="23">
                  <c:v>0.37166245566016937</c:v>
                </c:pt>
                <c:pt idx="24">
                  <c:v>0.54064081745560089</c:v>
                </c:pt>
                <c:pt idx="25">
                  <c:v>0.69007901148207484</c:v>
                </c:pt>
                <c:pt idx="26">
                  <c:v>0.81457595205040456</c:v>
                </c:pt>
                <c:pt idx="27">
                  <c:v>0.90963199535454464</c:v>
                </c:pt>
                <c:pt idx="28">
                  <c:v>0.97181156832348969</c:v>
                </c:pt>
                <c:pt idx="29">
                  <c:v>0.99886733918300552</c:v>
                </c:pt>
                <c:pt idx="30">
                  <c:v>0.98982144188094756</c:v>
                </c:pt>
                <c:pt idx="31">
                  <c:v>0.94500081871464703</c:v>
                </c:pt>
                <c:pt idx="32">
                  <c:v>0.86602540378443482</c:v>
                </c:pt>
                <c:pt idx="33">
                  <c:v>0.75574957435429035</c:v>
                </c:pt>
                <c:pt idx="34">
                  <c:v>0.6181589862206861</c:v>
                </c:pt>
                <c:pt idx="35">
                  <c:v>0.45822652172755096</c:v>
                </c:pt>
                <c:pt idx="36">
                  <c:v>0.28173255684141613</c:v>
                </c:pt>
                <c:pt idx="37">
                  <c:v>9.5056043304224527E-2</c:v>
                </c:pt>
                <c:pt idx="38">
                  <c:v>-9.5056043304085916E-2</c:v>
                </c:pt>
                <c:pt idx="39">
                  <c:v>-0.28173255684150073</c:v>
                </c:pt>
                <c:pt idx="40">
                  <c:v>-0.45822652172722506</c:v>
                </c:pt>
                <c:pt idx="41">
                  <c:v>-0.6181589862205773</c:v>
                </c:pt>
                <c:pt idx="42">
                  <c:v>-0.75574957435419987</c:v>
                </c:pt>
                <c:pt idx="43">
                  <c:v>-0.8660254037844799</c:v>
                </c:pt>
                <c:pt idx="44">
                  <c:v>-0.94500081871467689</c:v>
                </c:pt>
                <c:pt idx="45">
                  <c:v>-0.98982144188092758</c:v>
                </c:pt>
                <c:pt idx="46">
                  <c:v>-0.99886733918301218</c:v>
                </c:pt>
                <c:pt idx="47">
                  <c:v>-0.97181156832357585</c:v>
                </c:pt>
                <c:pt idx="48">
                  <c:v>-0.90963199535450823</c:v>
                </c:pt>
                <c:pt idx="49">
                  <c:v>-0.8145759520503526</c:v>
                </c:pt>
                <c:pt idx="50">
                  <c:v>-0.69007901148217587</c:v>
                </c:pt>
                <c:pt idx="51">
                  <c:v>-0.54064081745552672</c:v>
                </c:pt>
                <c:pt idx="52">
                  <c:v>-0.37166245566050982</c:v>
                </c:pt>
                <c:pt idx="53">
                  <c:v>-0.18925124436043481</c:v>
                </c:pt>
                <c:pt idx="54">
                  <c:v>-8.0367570237661032E-14</c:v>
                </c:pt>
                <c:pt idx="55">
                  <c:v>0.18925124436027693</c:v>
                </c:pt>
                <c:pt idx="56">
                  <c:v>0.37166245566036082</c:v>
                </c:pt>
                <c:pt idx="57">
                  <c:v>0.54064081745558334</c:v>
                </c:pt>
                <c:pt idx="58">
                  <c:v>0.69007901148205852</c:v>
                </c:pt>
                <c:pt idx="59">
                  <c:v>0.81457595205025923</c:v>
                </c:pt>
                <c:pt idx="60">
                  <c:v>0.90963199535444061</c:v>
                </c:pt>
              </c:numCache>
            </c:numRef>
          </c:val>
        </c:ser>
        <c:marker val="1"/>
        <c:axId val="74155136"/>
        <c:axId val="74156672"/>
      </c:lineChart>
      <c:dateAx>
        <c:axId val="74155136"/>
        <c:scaling>
          <c:orientation val="minMax"/>
        </c:scaling>
        <c:axPos val="b"/>
        <c:minorGridlines>
          <c:spPr>
            <a:ln w="9525" cap="flat" cmpd="sng" algn="ctr">
              <a:solidFill>
                <a:srgbClr val="00B0F0"/>
              </a:solidFill>
              <a:prstDash val="solid"/>
            </a:ln>
            <a:effectLst/>
          </c:spPr>
        </c:minorGridlines>
        <c:numFmt formatCode="dd/mm/yyyy" sourceLinked="1"/>
        <c:tickLblPos val="nextTo"/>
        <c:crossAx val="74156672"/>
        <c:crosses val="autoZero"/>
        <c:auto val="1"/>
        <c:lblOffset val="100"/>
      </c:dateAx>
      <c:valAx>
        <c:axId val="74156672"/>
        <c:scaling>
          <c:orientation val="minMax"/>
        </c:scaling>
        <c:axPos val="l"/>
        <c:majorGridlines>
          <c:spPr>
            <a:ln>
              <a:solidFill>
                <a:srgbClr val="002060"/>
              </a:solidFill>
            </a:ln>
          </c:spPr>
        </c:majorGridlines>
        <c:numFmt formatCode="General" sourceLinked="1"/>
        <c:tickLblPos val="nextTo"/>
        <c:crossAx val="74155136"/>
        <c:crosses val="autoZero"/>
        <c:crossBetween val="between"/>
      </c:valAx>
    </c:plotArea>
    <c:legend>
      <c:legendPos val="r"/>
      <c:legendEntry>
        <c:idx val="0"/>
        <c:delete val="1"/>
      </c:legendEntry>
      <c:layout/>
    </c:legend>
    <c:plotVisOnly val="1"/>
  </c:chart>
  <c:spPr>
    <a:noFill/>
    <a:ln>
      <a:solidFill>
        <a:srgbClr val="002060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</a:defRPr>
            </a:pPr>
            <a:r>
              <a:rPr lang="ru-RU" sz="32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Хронобиологический тип человека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1932195975503111E-2"/>
          <c:y val="0.17376607277553971"/>
          <c:w val="0.5642738407699035"/>
          <c:h val="0.75976528923686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Хронобиологический тип человека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00B0F0"/>
                </a:solidFill>
              </a:ln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FF99"/>
              </a:solidFill>
            </c:spPr>
          </c:dPt>
          <c:dPt>
            <c:idx val="3"/>
            <c:spPr>
              <a:solidFill>
                <a:srgbClr val="FFCCFF"/>
              </a:solidFill>
            </c:spPr>
          </c:dPt>
          <c:dLbls>
            <c:dLbl>
              <c:idx val="0"/>
              <c:layout>
                <c:manualLayout>
                  <c:x val="-0.12471587926509198"/>
                  <c:y val="-0.1299922815593590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71%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7.7312609361329929E-2"/>
                  <c:y val="-7.4521836754980503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5.343361767279093E-2"/>
                  <c:y val="4.8574865950566898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15%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Лист1!$A$2:$A$5</c:f>
              <c:strCache>
                <c:ptCount val="4"/>
                <c:pt idx="0">
                  <c:v>Голубь (индифферентный тип)</c:v>
                </c:pt>
                <c:pt idx="1">
                  <c:v>Жаворонок (слабо выраженный утренний тип)</c:v>
                </c:pt>
                <c:pt idx="2">
                  <c:v>Слабо выраженный вечерний тип</c:v>
                </c:pt>
                <c:pt idx="3">
                  <c:v>Сова (сильно выраженный вечерний тип)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</c:v>
                </c:pt>
                <c:pt idx="1">
                  <c:v>7</c:v>
                </c:pt>
                <c:pt idx="2">
                  <c:v>15</c:v>
                </c:pt>
                <c:pt idx="3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1641043307086663"/>
          <c:y val="0.13114990147293601"/>
          <c:w val="0.38220067804024577"/>
          <c:h val="0.86885009852706463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solidFill>
      <a:srgbClr val="CCECFF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7784324162276924E-2"/>
          <c:y val="1.7804575588925814E-2"/>
          <c:w val="0.88828918750584529"/>
          <c:h val="0.95555035854043913"/>
        </c:manualLayout>
      </c:layout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951732"/>
              </a:solidFill>
              <a:ln>
                <a:solidFill>
                  <a:srgbClr val="FF0000"/>
                </a:solidFill>
              </a:ln>
            </c:spPr>
          </c:marker>
          <c:val>
            <c:numRef>
              <c:f>Лист1!$C$10:$C$68</c:f>
              <c:numCache>
                <c:formatCode>General</c:formatCode>
                <c:ptCount val="59"/>
                <c:pt idx="0">
                  <c:v>-0.81696989301045964</c:v>
                </c:pt>
                <c:pt idx="1">
                  <c:v>-0.94226092211877821</c:v>
                </c:pt>
                <c:pt idx="2">
                  <c:v>-0.99766876919055059</c:v>
                </c:pt>
                <c:pt idx="3">
                  <c:v>-0.97908408768232169</c:v>
                </c:pt>
                <c:pt idx="4">
                  <c:v>-0.88788521840244494</c:v>
                </c:pt>
                <c:pt idx="5">
                  <c:v>-0.73083596427818265</c:v>
                </c:pt>
                <c:pt idx="6">
                  <c:v>-0.5195839500356394</c:v>
                </c:pt>
                <c:pt idx="7">
                  <c:v>-0.26979677115697298</c:v>
                </c:pt>
                <c:pt idx="8">
                  <c:v>-1.0585022441889149E-13</c:v>
                </c:pt>
                <c:pt idx="9">
                  <c:v>0.26979677115676931</c:v>
                </c:pt>
                <c:pt idx="10">
                  <c:v>0.51958395003545876</c:v>
                </c:pt>
                <c:pt idx="11">
                  <c:v>0.73083596427803665</c:v>
                </c:pt>
                <c:pt idx="12">
                  <c:v>0.88788521840234769</c:v>
                </c:pt>
                <c:pt idx="13">
                  <c:v>0.97908408768232469</c:v>
                </c:pt>
                <c:pt idx="14">
                  <c:v>0.99766876919053349</c:v>
                </c:pt>
                <c:pt idx="15">
                  <c:v>0.94226092211884815</c:v>
                </c:pt>
                <c:pt idx="16">
                  <c:v>0.8169698930105832</c:v>
                </c:pt>
                <c:pt idx="17">
                  <c:v>0.63108794432601112</c:v>
                </c:pt>
                <c:pt idx="18">
                  <c:v>0.39840108984633832</c:v>
                </c:pt>
                <c:pt idx="19">
                  <c:v>0.13616664909628334</c:v>
                </c:pt>
                <c:pt idx="20">
                  <c:v>-0.13616664909627749</c:v>
                </c:pt>
                <c:pt idx="21">
                  <c:v>-0.39840108984612432</c:v>
                </c:pt>
                <c:pt idx="22">
                  <c:v>-0.63108794432600668</c:v>
                </c:pt>
                <c:pt idx="23">
                  <c:v>-0.81696989301031664</c:v>
                </c:pt>
                <c:pt idx="24">
                  <c:v>-0.9422609221188466</c:v>
                </c:pt>
                <c:pt idx="25">
                  <c:v>-0.99766876919053349</c:v>
                </c:pt>
                <c:pt idx="26">
                  <c:v>-0.97908408768237265</c:v>
                </c:pt>
                <c:pt idx="27">
                  <c:v>-0.88788521840235024</c:v>
                </c:pt>
                <c:pt idx="28">
                  <c:v>-0.73083596427819708</c:v>
                </c:pt>
                <c:pt idx="29">
                  <c:v>-0.51958395003546387</c:v>
                </c:pt>
                <c:pt idx="30">
                  <c:v>-0.26979677115721318</c:v>
                </c:pt>
                <c:pt idx="31">
                  <c:v>-1.2741153618267662E-13</c:v>
                </c:pt>
                <c:pt idx="32">
                  <c:v>0.26979677115696732</c:v>
                </c:pt>
                <c:pt idx="33">
                  <c:v>0.5195839500352456</c:v>
                </c:pt>
                <c:pt idx="34">
                  <c:v>0.73083596427817865</c:v>
                </c:pt>
                <c:pt idx="35">
                  <c:v>0.88788521840233769</c:v>
                </c:pt>
                <c:pt idx="36">
                  <c:v>0.97908408768232014</c:v>
                </c:pt>
                <c:pt idx="37">
                  <c:v>0.99766876919053549</c:v>
                </c:pt>
                <c:pt idx="38">
                  <c:v>0.9422609221188557</c:v>
                </c:pt>
                <c:pt idx="39">
                  <c:v>0.81696989301046363</c:v>
                </c:pt>
                <c:pt idx="40">
                  <c:v>0.63108794432620419</c:v>
                </c:pt>
                <c:pt idx="41">
                  <c:v>0.39840108984614991</c:v>
                </c:pt>
                <c:pt idx="42">
                  <c:v>0.13616664909630471</c:v>
                </c:pt>
                <c:pt idx="43">
                  <c:v>-0.13616664909603091</c:v>
                </c:pt>
                <c:pt idx="44">
                  <c:v>-0.39840108984631339</c:v>
                </c:pt>
                <c:pt idx="45">
                  <c:v>-0.6310879443259898</c:v>
                </c:pt>
                <c:pt idx="46">
                  <c:v>-0.81696989301043543</c:v>
                </c:pt>
                <c:pt idx="47">
                  <c:v>-0.94226092211876289</c:v>
                </c:pt>
                <c:pt idx="48">
                  <c:v>-0.99766876919053216</c:v>
                </c:pt>
                <c:pt idx="49">
                  <c:v>-0.97908408768233013</c:v>
                </c:pt>
                <c:pt idx="50">
                  <c:v>-0.88788521840246482</c:v>
                </c:pt>
                <c:pt idx="51">
                  <c:v>-0.73083596427805564</c:v>
                </c:pt>
                <c:pt idx="52">
                  <c:v>-0.51958395003548319</c:v>
                </c:pt>
                <c:pt idx="53">
                  <c:v>-0.26979677115723388</c:v>
                </c:pt>
                <c:pt idx="54">
                  <c:v>7.8400827496772226E-14</c:v>
                </c:pt>
                <c:pt idx="55">
                  <c:v>0.269796771156947</c:v>
                </c:pt>
                <c:pt idx="56">
                  <c:v>0.51958395003542257</c:v>
                </c:pt>
                <c:pt idx="57">
                  <c:v>0.73083596427800801</c:v>
                </c:pt>
                <c:pt idx="58">
                  <c:v>0.88788521840243262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val>
            <c:numRef>
              <c:f>Лист1!$D$10:$D$68</c:f>
              <c:numCache>
                <c:formatCode>General</c:formatCode>
                <c:ptCount val="59"/>
                <c:pt idx="0">
                  <c:v>-0.78183148246807233</c:v>
                </c:pt>
                <c:pt idx="1">
                  <c:v>-0.90096886790234398</c:v>
                </c:pt>
                <c:pt idx="2">
                  <c:v>-0.97492791218183539</c:v>
                </c:pt>
                <c:pt idx="3">
                  <c:v>-1</c:v>
                </c:pt>
                <c:pt idx="4">
                  <c:v>-0.97492791218186881</c:v>
                </c:pt>
                <c:pt idx="5">
                  <c:v>-0.90096886790240949</c:v>
                </c:pt>
                <c:pt idx="6">
                  <c:v>-0.78183148246816514</c:v>
                </c:pt>
                <c:pt idx="7">
                  <c:v>-0.62348980185873104</c:v>
                </c:pt>
                <c:pt idx="8">
                  <c:v>-0.43388373911756423</c:v>
                </c:pt>
                <c:pt idx="9">
                  <c:v>-0.22252093395655032</c:v>
                </c:pt>
                <c:pt idx="10">
                  <c:v>-2.3524585057721579E-14</c:v>
                </c:pt>
                <c:pt idx="11">
                  <c:v>0.22252093395628281</c:v>
                </c:pt>
                <c:pt idx="12">
                  <c:v>0.43388373911752176</c:v>
                </c:pt>
                <c:pt idx="13">
                  <c:v>0.62348980185869463</c:v>
                </c:pt>
                <c:pt idx="14">
                  <c:v>0.78183148246813583</c:v>
                </c:pt>
                <c:pt idx="15">
                  <c:v>0.9009688679023895</c:v>
                </c:pt>
                <c:pt idx="16">
                  <c:v>0.97492791218180785</c:v>
                </c:pt>
                <c:pt idx="17">
                  <c:v>1</c:v>
                </c:pt>
                <c:pt idx="18">
                  <c:v>0.97492791218184582</c:v>
                </c:pt>
                <c:pt idx="19">
                  <c:v>0.90096886790236441</c:v>
                </c:pt>
                <c:pt idx="20">
                  <c:v>0.78183148246810152</c:v>
                </c:pt>
                <c:pt idx="21">
                  <c:v>0.62348980185882863</c:v>
                </c:pt>
                <c:pt idx="22">
                  <c:v>0.43388373911747158</c:v>
                </c:pt>
                <c:pt idx="23">
                  <c:v>0.22252093395645001</c:v>
                </c:pt>
                <c:pt idx="24">
                  <c:v>-7.9381596782002651E-14</c:v>
                </c:pt>
                <c:pt idx="25">
                  <c:v>-0.22252093395616146</c:v>
                </c:pt>
                <c:pt idx="26">
                  <c:v>-0.43388373911740979</c:v>
                </c:pt>
                <c:pt idx="27">
                  <c:v>-0.62348980185877578</c:v>
                </c:pt>
                <c:pt idx="28">
                  <c:v>-0.78183148246791534</c:v>
                </c:pt>
                <c:pt idx="29">
                  <c:v>-0.90096886790243358</c:v>
                </c:pt>
                <c:pt idx="30">
                  <c:v>-0.97492791218183072</c:v>
                </c:pt>
                <c:pt idx="31">
                  <c:v>-1</c:v>
                </c:pt>
                <c:pt idx="32">
                  <c:v>-0.97492791218182295</c:v>
                </c:pt>
                <c:pt idx="33">
                  <c:v>-0.90096886790251807</c:v>
                </c:pt>
                <c:pt idx="34">
                  <c:v>-0.7818314824680368</c:v>
                </c:pt>
                <c:pt idx="35">
                  <c:v>-0.62348980185874792</c:v>
                </c:pt>
                <c:pt idx="36">
                  <c:v>-0.43388373911758343</c:v>
                </c:pt>
                <c:pt idx="37">
                  <c:v>-0.2225209339563497</c:v>
                </c:pt>
                <c:pt idx="38">
                  <c:v>-4.5085896821506545E-14</c:v>
                </c:pt>
                <c:pt idx="39">
                  <c:v>0.22252093395626191</c:v>
                </c:pt>
                <c:pt idx="40">
                  <c:v>0.43388373911750239</c:v>
                </c:pt>
                <c:pt idx="41">
                  <c:v>0.62348980185885561</c:v>
                </c:pt>
                <c:pt idx="42">
                  <c:v>0.78183148246797962</c:v>
                </c:pt>
                <c:pt idx="43">
                  <c:v>0.90096886790238029</c:v>
                </c:pt>
                <c:pt idx="44">
                  <c:v>0.9749279121818033</c:v>
                </c:pt>
                <c:pt idx="45">
                  <c:v>1</c:v>
                </c:pt>
                <c:pt idx="46">
                  <c:v>0.97492791218180053</c:v>
                </c:pt>
                <c:pt idx="47">
                  <c:v>0.90096886790247344</c:v>
                </c:pt>
                <c:pt idx="48">
                  <c:v>0.78183148246811474</c:v>
                </c:pt>
                <c:pt idx="49">
                  <c:v>0.62348980185866743</c:v>
                </c:pt>
                <c:pt idx="50">
                  <c:v>0.43388373911769579</c:v>
                </c:pt>
                <c:pt idx="51">
                  <c:v>0.22252093395624936</c:v>
                </c:pt>
                <c:pt idx="52">
                  <c:v>1.6955339042501569E-13</c:v>
                </c:pt>
                <c:pt idx="53">
                  <c:v>-0.22252093395614042</c:v>
                </c:pt>
                <c:pt idx="54">
                  <c:v>-0.43388373911759487</c:v>
                </c:pt>
                <c:pt idx="55">
                  <c:v>-0.62348980185858138</c:v>
                </c:pt>
                <c:pt idx="56">
                  <c:v>-0.78183148246804468</c:v>
                </c:pt>
                <c:pt idx="57">
                  <c:v>-0.90096886790242459</c:v>
                </c:pt>
                <c:pt idx="58">
                  <c:v>-0.97492791218182584</c:v>
                </c:pt>
              </c:numCache>
            </c:numRef>
          </c:val>
        </c:ser>
        <c:ser>
          <c:idx val="2"/>
          <c:order val="2"/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rgbClr val="008000"/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val>
            <c:numRef>
              <c:f>Лист1!$E$10:$E$68</c:f>
              <c:numCache>
                <c:formatCode>General</c:formatCode>
                <c:ptCount val="59"/>
                <c:pt idx="0">
                  <c:v>-0.45822652172748474</c:v>
                </c:pt>
                <c:pt idx="1">
                  <c:v>-0.61815898622044863</c:v>
                </c:pt>
                <c:pt idx="2">
                  <c:v>-0.75574957435424084</c:v>
                </c:pt>
                <c:pt idx="3">
                  <c:v>-0.86602540378439785</c:v>
                </c:pt>
                <c:pt idx="4">
                  <c:v>-0.94500081871462271</c:v>
                </c:pt>
                <c:pt idx="5">
                  <c:v>-0.98982144188093657</c:v>
                </c:pt>
                <c:pt idx="6">
                  <c:v>-0.99886733918300918</c:v>
                </c:pt>
                <c:pt idx="7">
                  <c:v>-0.97181156832356064</c:v>
                </c:pt>
                <c:pt idx="8">
                  <c:v>-0.90963199535457595</c:v>
                </c:pt>
                <c:pt idx="9">
                  <c:v>-0.81457595205044764</c:v>
                </c:pt>
                <c:pt idx="10">
                  <c:v>-0.69007901148212758</c:v>
                </c:pt>
                <c:pt idx="11">
                  <c:v>-0.54064081745566273</c:v>
                </c:pt>
                <c:pt idx="12">
                  <c:v>-0.37166245566023881</c:v>
                </c:pt>
                <c:pt idx="13">
                  <c:v>-0.18925124436037125</c:v>
                </c:pt>
                <c:pt idx="14">
                  <c:v>-1.5683634946306411E-14</c:v>
                </c:pt>
                <c:pt idx="15">
                  <c:v>0.18925124436034046</c:v>
                </c:pt>
                <c:pt idx="16">
                  <c:v>0.37166245566020983</c:v>
                </c:pt>
                <c:pt idx="17">
                  <c:v>0.54064081745563652</c:v>
                </c:pt>
                <c:pt idx="18">
                  <c:v>0.69007901148210482</c:v>
                </c:pt>
                <c:pt idx="19">
                  <c:v>0.81457595205042865</c:v>
                </c:pt>
                <c:pt idx="20">
                  <c:v>0.9096319953544677</c:v>
                </c:pt>
                <c:pt idx="21">
                  <c:v>0.97181156832350069</c:v>
                </c:pt>
                <c:pt idx="22">
                  <c:v>0.99886733918300752</c:v>
                </c:pt>
                <c:pt idx="23">
                  <c:v>0.98982144188094157</c:v>
                </c:pt>
                <c:pt idx="24">
                  <c:v>0.94500081871463293</c:v>
                </c:pt>
                <c:pt idx="25">
                  <c:v>0.86602540378441351</c:v>
                </c:pt>
                <c:pt idx="26">
                  <c:v>0.75574957435441115</c:v>
                </c:pt>
                <c:pt idx="27">
                  <c:v>0.61815898622065135</c:v>
                </c:pt>
                <c:pt idx="28">
                  <c:v>0.45822652172751238</c:v>
                </c:pt>
                <c:pt idx="29">
                  <c:v>0.28173255684137438</c:v>
                </c:pt>
                <c:pt idx="30">
                  <c:v>9.5056043304181451E-2</c:v>
                </c:pt>
                <c:pt idx="31">
                  <c:v>-9.5056043304128715E-2</c:v>
                </c:pt>
                <c:pt idx="32">
                  <c:v>-0.28173255684132348</c:v>
                </c:pt>
                <c:pt idx="33">
                  <c:v>-0.45822652172726352</c:v>
                </c:pt>
                <c:pt idx="34">
                  <c:v>-0.61815898622060972</c:v>
                </c:pt>
                <c:pt idx="35">
                  <c:v>-0.75574957435422685</c:v>
                </c:pt>
                <c:pt idx="36">
                  <c:v>-0.86602540378450121</c:v>
                </c:pt>
                <c:pt idx="37">
                  <c:v>-0.94500081871469088</c:v>
                </c:pt>
                <c:pt idx="38">
                  <c:v>-0.98982144188090149</c:v>
                </c:pt>
                <c:pt idx="39">
                  <c:v>-0.99886733918301018</c:v>
                </c:pt>
                <c:pt idx="40">
                  <c:v>-0.97181156832356563</c:v>
                </c:pt>
                <c:pt idx="41">
                  <c:v>-0.90963199535449024</c:v>
                </c:pt>
                <c:pt idx="42">
                  <c:v>-0.81457595205032762</c:v>
                </c:pt>
                <c:pt idx="43">
                  <c:v>-0.69007901148214301</c:v>
                </c:pt>
                <c:pt idx="44">
                  <c:v>-0.5406408174556816</c:v>
                </c:pt>
                <c:pt idx="45">
                  <c:v>-0.37166245566047024</c:v>
                </c:pt>
                <c:pt idx="46">
                  <c:v>-0.18925124436039251</c:v>
                </c:pt>
                <c:pt idx="47">
                  <c:v>-3.7244946710091301E-14</c:v>
                </c:pt>
                <c:pt idx="48">
                  <c:v>0.18925124436031918</c:v>
                </c:pt>
                <c:pt idx="49">
                  <c:v>0.37166245566040101</c:v>
                </c:pt>
                <c:pt idx="50">
                  <c:v>0.54064081745542747</c:v>
                </c:pt>
                <c:pt idx="51">
                  <c:v>0.6900790114820895</c:v>
                </c:pt>
                <c:pt idx="52">
                  <c:v>0.8145759520502851</c:v>
                </c:pt>
                <c:pt idx="53">
                  <c:v>0.9096319953544586</c:v>
                </c:pt>
                <c:pt idx="54">
                  <c:v>0.97181156832354865</c:v>
                </c:pt>
                <c:pt idx="55">
                  <c:v>0.99886733918300652</c:v>
                </c:pt>
                <c:pt idx="56">
                  <c:v>0.98982144188094456</c:v>
                </c:pt>
                <c:pt idx="57">
                  <c:v>0.94500081871471464</c:v>
                </c:pt>
                <c:pt idx="58">
                  <c:v>0.86602540378442405</c:v>
                </c:pt>
              </c:numCache>
            </c:numRef>
          </c:val>
        </c:ser>
        <c:marker val="1"/>
        <c:axId val="74290304"/>
        <c:axId val="74292224"/>
      </c:lineChart>
      <c:catAx>
        <c:axId val="74290304"/>
        <c:scaling>
          <c:orientation val="minMax"/>
        </c:scaling>
        <c:axPos val="b"/>
        <c:minorGridlines>
          <c:spPr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/>
          </c:spPr>
        </c:minorGridlines>
        <c:tickLblPos val="nextTo"/>
        <c:crossAx val="74292224"/>
        <c:crosses val="autoZero"/>
        <c:auto val="1"/>
        <c:lblAlgn val="ctr"/>
        <c:lblOffset val="100"/>
      </c:catAx>
      <c:valAx>
        <c:axId val="74292224"/>
        <c:scaling>
          <c:orientation val="minMax"/>
        </c:scaling>
        <c:axPos val="l"/>
        <c:majorGridlines/>
        <c:numFmt formatCode="General" sourceLinked="1"/>
        <c:tickLblPos val="nextTo"/>
        <c:crossAx val="74290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94017935258152"/>
          <c:y val="0.81197132866320532"/>
          <c:w val="9.5341894144420097E-2"/>
          <c:h val="0.18802859441564779"/>
        </c:manualLayout>
      </c:layout>
    </c:legend>
    <c:plotVisOnly val="1"/>
  </c:chart>
  <c:spPr>
    <a:noFill/>
  </c:spPr>
  <c:txPr>
    <a:bodyPr/>
    <a:lstStyle/>
    <a:p>
      <a:pPr>
        <a:defRPr>
          <a:solidFill>
            <a:srgbClr val="660066"/>
          </a:solidFill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571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Приложение математики при определении хронобиологического типа человека</a:t>
            </a:r>
            <a:br>
              <a:rPr lang="ru-RU" dirty="0" smtClean="0">
                <a:solidFill>
                  <a:srgbClr val="000099"/>
                </a:solidFill>
              </a:rPr>
            </a:b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3714752"/>
            <a:ext cx="5805260" cy="292893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Авторы:</a:t>
            </a:r>
          </a:p>
          <a:p>
            <a:r>
              <a:rPr lang="ru-RU" dirty="0" smtClean="0"/>
              <a:t>Учащиеся 10 а класса</a:t>
            </a:r>
          </a:p>
          <a:p>
            <a:r>
              <a:rPr lang="ru-RU" dirty="0" err="1" smtClean="0"/>
              <a:t>Числова</a:t>
            </a:r>
            <a:r>
              <a:rPr lang="ru-RU" dirty="0" smtClean="0"/>
              <a:t> Марина Дмитриевна </a:t>
            </a:r>
          </a:p>
          <a:p>
            <a:r>
              <a:rPr lang="ru-RU" dirty="0" smtClean="0"/>
              <a:t>Гаджиева </a:t>
            </a:r>
            <a:r>
              <a:rPr lang="ru-RU" dirty="0" err="1" smtClean="0"/>
              <a:t>Гамида</a:t>
            </a:r>
            <a:r>
              <a:rPr lang="ru-RU" dirty="0" smtClean="0"/>
              <a:t> </a:t>
            </a:r>
            <a:r>
              <a:rPr lang="ru-RU" dirty="0" err="1" smtClean="0"/>
              <a:t>Илгаровна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МОУ СОШ р.п. Соколовый</a:t>
            </a:r>
          </a:p>
          <a:p>
            <a:r>
              <a:rPr lang="ru-RU" dirty="0" smtClean="0"/>
              <a:t>Саратовского района</a:t>
            </a:r>
          </a:p>
          <a:p>
            <a:r>
              <a:rPr lang="ru-RU" dirty="0" smtClean="0"/>
              <a:t>Саратовской </a:t>
            </a:r>
            <a:r>
              <a:rPr lang="ru-RU" dirty="0" smtClean="0"/>
              <a:t>области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vegeraria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92402"/>
            <a:ext cx="4067944" cy="436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5004048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Тангенс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lip_image014.jpe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0"/>
            <a:ext cx="4139952" cy="4005064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2726160"/>
            <a:ext cx="8820472" cy="413184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Равен нулю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Положителен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Отрицателен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Возрастает на каждом участке своей области определения.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тангенс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24944"/>
            <a:ext cx="10081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тангенс положителе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140968"/>
            <a:ext cx="18722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ериод тангенс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77072"/>
            <a:ext cx="2125960" cy="86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функция тангенс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805264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490688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Котангенс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2img421.gif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3861048"/>
          </a:xfrm>
          <a:prstGeom prst="rect">
            <a:avLst/>
          </a:prstGeom>
          <a:solidFill>
            <a:srgbClr val="E1F4FF"/>
          </a:solidFill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068960"/>
            <a:ext cx="8964488" cy="35283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Равен нулю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Положителен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Отрицателен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Котангенс убывает на каждом участке своей области определения.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период тангенс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68960"/>
            <a:ext cx="172819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танген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2277026" cy="64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функция котангенс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581128"/>
            <a:ext cx="25202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ериод тангенс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661248"/>
            <a:ext cx="2304256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571480"/>
            <a:ext cx="3672408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Синус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in1.gif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7358082" cy="1809320"/>
          </a:xfrm>
          <a:prstGeom prst="rect">
            <a:avLst/>
          </a:prstGeom>
          <a:solidFill>
            <a:srgbClr val="E1F4FF"/>
          </a:solidFill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420888"/>
            <a:ext cx="8507288" cy="420933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 синуса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равен 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Равен нулю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Положителен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Отрицателен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Возрастает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Убывает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Функция у =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 нечётная.</a:t>
            </a:r>
          </a:p>
          <a:p>
            <a:endParaRPr lang="ru-RU" dirty="0" smtClean="0"/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область определения синус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214686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инус отрицателен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643314"/>
            <a:ext cx="26642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озрастание синус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071942"/>
            <a:ext cx="2012741" cy="71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убывание синус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5072074"/>
            <a:ext cx="21602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5214942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Периодичность функции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применительно к биоритмам человека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Физический цикл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Т=          =           =23</a:t>
            </a:r>
          </a:p>
          <a:p>
            <a:r>
              <a:rPr lang="ru-RU" b="1" dirty="0" smtClean="0">
                <a:solidFill>
                  <a:srgbClr val="098148"/>
                </a:solidFill>
                <a:latin typeface="Times New Roman" pitchFamily="18" charset="0"/>
                <a:cs typeface="Times New Roman" pitchFamily="18" charset="0"/>
              </a:rPr>
              <a:t>Эмоциональный цикл: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у=sin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Т=          =            = 28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951732"/>
                </a:solidFill>
                <a:latin typeface="Times New Roman" pitchFamily="18" charset="0"/>
                <a:cs typeface="Times New Roman" pitchFamily="18" charset="0"/>
              </a:rPr>
              <a:t>Интеллектуальный  цикл:</a:t>
            </a:r>
            <a:r>
              <a:rPr lang="ru-RU" dirty="0" smtClean="0">
                <a:solidFill>
                  <a:srgbClr val="C11D4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Т=          =          = 33  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357430"/>
            <a:ext cx="687750" cy="648072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2357430"/>
            <a:ext cx="787524" cy="590643"/>
          </a:xfrm>
          <a:prstGeom prst="rect">
            <a:avLst/>
          </a:prstGeom>
          <a:noFill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4071942"/>
            <a:ext cx="687750" cy="648072"/>
          </a:xfrm>
          <a:prstGeom prst="rect">
            <a:avLst/>
          </a:prstGeom>
          <a:noFill/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4071942"/>
            <a:ext cx="792088" cy="594066"/>
          </a:xfrm>
          <a:prstGeom prst="rect">
            <a:avLst/>
          </a:prstGeom>
          <a:noFill/>
        </p:spPr>
      </p:pic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5786454"/>
            <a:ext cx="720080" cy="678537"/>
          </a:xfrm>
          <a:prstGeom prst="rect">
            <a:avLst/>
          </a:prstGeom>
          <a:noFill/>
        </p:spPr>
      </p:pic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5786454"/>
            <a:ext cx="782647" cy="648072"/>
          </a:xfrm>
          <a:prstGeom prst="rect">
            <a:avLst/>
          </a:prstGeom>
          <a:noFill/>
        </p:spPr>
      </p:pic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571612"/>
            <a:ext cx="648072" cy="648072"/>
          </a:xfrm>
          <a:prstGeom prst="rect">
            <a:avLst/>
          </a:prstGeom>
          <a:noFill/>
        </p:spPr>
      </p:pic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000636"/>
            <a:ext cx="648072" cy="648072"/>
          </a:xfrm>
          <a:prstGeom prst="rect">
            <a:avLst/>
          </a:prstGeom>
          <a:noFill/>
        </p:spPr>
      </p:pic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286124"/>
            <a:ext cx="648072" cy="648072"/>
          </a:xfrm>
          <a:prstGeom prst="rect">
            <a:avLst/>
          </a:prstGeom>
          <a:noFill/>
        </p:spPr>
      </p:pic>
      <p:pic>
        <p:nvPicPr>
          <p:cNvPr id="25" name="Содержимое 11" descr="276938_18697-700x500.jpeg"/>
          <p:cNvPicPr>
            <a:picLocks noGrp="1" noChangeAspect="1"/>
          </p:cNvPicPr>
          <p:nvPr>
            <p:ph sz="half" idx="2"/>
          </p:nvPr>
        </p:nvPicPr>
        <p:blipFill>
          <a:blip r:embed="rId11" cstate="print"/>
          <a:stretch>
            <a:fillRect/>
          </a:stretch>
        </p:blipFill>
        <p:spPr>
          <a:xfrm>
            <a:off x="4429124" y="928670"/>
            <a:ext cx="4714876" cy="5929330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85794"/>
            <a:ext cx="9144000" cy="178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формул для расчета биоритмов можно построить их графики и по полученным графикам выявить  благоприятные и критические дни для различных видов деятельности.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_00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71678"/>
            <a:ext cx="5933456" cy="4786322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Построение, чтение и анализ построенного графика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8507288" cy="139675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Модель биоритма: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Числово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й Марины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 дата рождения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23.04.1999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дата отсчета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01.01.2016. </a:t>
            </a:r>
            <a:endParaRPr lang="ru-RU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0" y="1196752"/>
          <a:ext cx="9144000" cy="430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ioritmyi-organov-cheloveka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052736"/>
            <a:ext cx="3357555" cy="2215987"/>
          </a:xfrm>
        </p:spPr>
      </p:pic>
      <p:pic>
        <p:nvPicPr>
          <p:cNvPr id="4" name="Рисунок 3" descr="_-_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571480"/>
            <a:ext cx="3214677" cy="24110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005064"/>
            <a:ext cx="50006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Физическая нагрузка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а) повышенная  9.01 – 20.01 (пик 15.01), 2.02. – 13.02.          (пик 8.02.)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б) физическая пассивность 1.01. – 9.01. (спад 3.01.), 21.01. – 2.02. (спад 26.01.), 14.02. – 25.02. (спад 19.02).</a:t>
            </a:r>
          </a:p>
        </p:txBody>
      </p:sp>
      <p:pic>
        <p:nvPicPr>
          <p:cNvPr id="7" name="Рисунок 6" descr="o9iLaH7NBS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645024"/>
            <a:ext cx="3923928" cy="2942946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15955368_nevseoboi_com_ua129150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2784339" cy="20882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Эмоциональное восприятие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а) активное 11.01. – 25.01. (макс. 18.01.), 9.02 – 23.02 (макс.16.02.)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б) пассивное 1.01. – 11.01. (мин.4.01.), 26.01. -  9.02. (мин.2.02.)</a:t>
            </a:r>
          </a:p>
        </p:txBody>
      </p:sp>
      <p:pic>
        <p:nvPicPr>
          <p:cNvPr id="5" name="Содержимое 4" descr="e3337a6f661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929322" y="1643050"/>
            <a:ext cx="3214678" cy="2371400"/>
          </a:xfrm>
        </p:spPr>
      </p:pic>
      <p:pic>
        <p:nvPicPr>
          <p:cNvPr id="12" name="Рисунок 11" descr="IMG_05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3500438"/>
            <a:ext cx="3702514" cy="2428867"/>
          </a:xfrm>
          <a:prstGeom prst="rect">
            <a:avLst/>
          </a:prstGeom>
        </p:spPr>
      </p:pic>
      <p:pic>
        <p:nvPicPr>
          <p:cNvPr id="8" name="Рисунок 7" descr="194735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393389"/>
            <a:ext cx="3286148" cy="2464611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43240" y="0"/>
            <a:ext cx="60007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Интеллектуальная деятельность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а) активная 15.01 – 02.02 (макс. 23.01), 18.02 – 28.02 (макс. 26.02.)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б) пассивная 1.01 – 15.01 (мин. 07.01), 03.02 – 18.02 (мин.10.02)</a:t>
            </a:r>
          </a:p>
          <a:p>
            <a:endParaRPr lang="ru-RU" dirty="0"/>
          </a:p>
        </p:txBody>
      </p:sp>
      <p:pic>
        <p:nvPicPr>
          <p:cNvPr id="8" name="Рисунок 7" descr="IMG_1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643182"/>
            <a:ext cx="4250529" cy="2833686"/>
          </a:xfrm>
          <a:prstGeom prst="rect">
            <a:avLst/>
          </a:prstGeom>
        </p:spPr>
      </p:pic>
      <p:pic>
        <p:nvPicPr>
          <p:cNvPr id="4" name="Рисунок 3" descr="1307940261_16_neb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3071802" cy="3071802"/>
          </a:xfrm>
          <a:prstGeom prst="rect">
            <a:avLst/>
          </a:prstGeom>
        </p:spPr>
      </p:pic>
      <p:pic>
        <p:nvPicPr>
          <p:cNvPr id="5" name="Содержимое 4" descr="y_bfefdace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5751554" y="4286256"/>
            <a:ext cx="3392446" cy="2257994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Анализ графика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получения информации о рациональном планирования времени и разного вида деятельности. </a:t>
            </a:r>
          </a:p>
          <a:p>
            <a:endParaRPr lang="ru-RU" dirty="0"/>
          </a:p>
        </p:txBody>
      </p:sp>
      <p:pic>
        <p:nvPicPr>
          <p:cNvPr id="4" name="Рисунок 3" descr="cloc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2571744"/>
            <a:ext cx="5929314" cy="4101109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85728"/>
            <a:ext cx="5000628" cy="64294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Применить математическое моделирование для определения ритмов человека.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хронотип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модель биоритмов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 влияние биоритмов на жизнедеятельность человека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 роль математических знаний в исследованиях биологических процессов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03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340768"/>
            <a:ext cx="4286248" cy="3821474"/>
          </a:xfr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"/>
            <a:ext cx="9001156" cy="371475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Работая над проектом,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ответили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ряд важных для себя вопросов: что такое биоритмы и в чем заключается их влияние на жизнедеятельность человека.</a:t>
            </a:r>
          </a:p>
          <a:p>
            <a:pPr>
              <a:buFont typeface="Wingdings" pitchFamily="2" charset="2"/>
              <a:buChar char="v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научились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определять хронобиологический тип человека, составлять индивидуальные график биоритмов.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3500438"/>
            <a:ext cx="9001156" cy="285749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Мы </a:t>
            </a:r>
            <a:r>
              <a:rPr lang="ru-RU" dirty="0" smtClean="0"/>
              <a:t>активно </a:t>
            </a:r>
            <a:r>
              <a:rPr lang="ru-RU" b="1" dirty="0" smtClean="0"/>
              <a:t>использовали</a:t>
            </a:r>
            <a:r>
              <a:rPr lang="ru-RU" dirty="0" smtClean="0"/>
              <a:t> математические знания и навыки для исследования, обработки  и анализа информации.</a:t>
            </a:r>
          </a:p>
          <a:p>
            <a:pPr>
              <a:buFont typeface="Wingdings" pitchFamily="2" charset="2"/>
              <a:buChar char="v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результате мы смогли практически применить знания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математике и биологии для составления индивидуального рационального планирования времени</a:t>
            </a: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и различных видов деятельности.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4290"/>
            <a:ext cx="6300192" cy="27089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такое биоритмы?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Биоритмы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периодические изменения характера и интенсивности протекания биологических процессов.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Циркадианные биоритмы человека - графики периодов работоспособности, пульса (ЧСС), температуры тела, арт.давления, по часам, их время в течение суток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12" y="214290"/>
            <a:ext cx="285748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Bioritms-2-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6300192" cy="4005064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260648"/>
            <a:ext cx="8136904" cy="30243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Классификация биоритмов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В течение всей жизни с самого рождения людей сопровождают три биоритма, движущихся подобно медленным внутренним часам:</a:t>
            </a:r>
          </a:p>
          <a:p>
            <a:pPr lvl="0"/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физический ритм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(продолжительность - 23 дня);</a:t>
            </a:r>
          </a:p>
          <a:p>
            <a:pPr lvl="0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эмоциональный ритм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(продолжительность - 28 дней);</a:t>
            </a:r>
          </a:p>
          <a:p>
            <a:pPr lvl="0"/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интеллектуальный ритм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(продолжительность - 33 дня). 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0" y="3284984"/>
          <a:ext cx="9144000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86842" cy="20002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Хронобиологический тип человека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соответствии с суточными ритмами физиологической активности, каждого человека можно в той или иной мере отнести к одному из хронобиологических типов.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Изучением ритмов жизни занимается наука «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хронобиология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x_7a8b1c87-300x25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916875"/>
            <a:ext cx="5929351" cy="4941125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0" y="17240"/>
          <a:ext cx="9144000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"/>
            <a:ext cx="9144000" cy="26369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Роль математики в биологии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Благодаря математике описываются многие процессы в биологии, в том числе и биоритмы.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Математику невозможно представить без графиков, диаграмм и прочих графических изображений закономерностей.</a:t>
            </a:r>
          </a:p>
          <a:p>
            <a:endParaRPr lang="ru-RU" dirty="0"/>
          </a:p>
        </p:txBody>
      </p:sp>
      <p:pic>
        <p:nvPicPr>
          <p:cNvPr id="5" name="Содержимое 4" descr="http://www.math-life.com/images/stories/MathLifeKUNLecturePicture1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5020" y="2615340"/>
            <a:ext cx="3784698" cy="4028370"/>
          </a:xfrm>
          <a:prstGeom prst="rect">
            <a:avLst/>
          </a:prstGeom>
          <a:solidFill>
            <a:srgbClr val="E1F4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math-life.com/images/stories/MathLifeKUNLecturePicture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4143372" cy="4214818"/>
          </a:xfrm>
          <a:prstGeom prst="rect">
            <a:avLst/>
          </a:prstGeom>
          <a:solidFill>
            <a:srgbClr val="E1F4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L_10_1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0"/>
            <a:ext cx="4355976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График помогает нам анализировать свойства функции: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Область определения  и область значений функции;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Нули функции;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Промежутки знакопостоянства функции;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Монотонность функции;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Четность (нечетность) функции;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Ограниченность (неограниченность) функции;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Периодичность.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синус равен нул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12241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осинус возрастае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36510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17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Косинус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os1.gif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642918"/>
            <a:ext cx="6624736" cy="1621655"/>
          </a:xfrm>
          <a:solidFill>
            <a:srgbClr val="E1F4FF"/>
          </a:solidFill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204864"/>
            <a:ext cx="9144000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косинуса равен 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Равен нулю при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Положителен при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Отрицателен при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Возрастает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Убывает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осинус положителен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068960"/>
            <a:ext cx="2520280" cy="76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осинус отрицателен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789040"/>
            <a:ext cx="20162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осинус убывает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869160"/>
            <a:ext cx="16561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782</TotalTime>
  <Words>605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Приложение математики при определении хронобиологического типа человека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Косинус</vt:lpstr>
      <vt:lpstr>Тангенс </vt:lpstr>
      <vt:lpstr>Котангенс </vt:lpstr>
      <vt:lpstr>Синус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75</cp:revision>
  <dcterms:modified xsi:type="dcterms:W3CDTF">2016-04-11T10:54:38Z</dcterms:modified>
</cp:coreProperties>
</file>