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2" r:id="rId5"/>
    <p:sldId id="259" r:id="rId6"/>
    <p:sldId id="264" r:id="rId7"/>
    <p:sldId id="266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76" autoAdjust="0"/>
    <p:restoredTop sz="94660"/>
  </p:normalViewPr>
  <p:slideViewPr>
    <p:cSldViewPr snapToGrid="0">
      <p:cViewPr>
        <p:scale>
          <a:sx n="75" d="100"/>
          <a:sy n="75" d="100"/>
        </p:scale>
        <p:origin x="-744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700276" y="1238979"/>
            <a:ext cx="10159126" cy="21900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Проект: «</a:t>
            </a:r>
            <a:r>
              <a:rPr lang="ru-RU" dirty="0" err="1" smtClean="0"/>
              <a:t>Рубилка</a:t>
            </a:r>
            <a:r>
              <a:rPr lang="ru-RU" dirty="0" smtClean="0"/>
              <a:t> сорной растительности»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4115053" y="3346332"/>
            <a:ext cx="6628681" cy="181246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 студент 2 курса</a:t>
            </a:r>
          </a:p>
          <a:p>
            <a:pPr algn="l">
              <a:lnSpc>
                <a:spcPct val="100000"/>
              </a:lnSpc>
            </a:pPr>
            <a:r>
              <a:rPr lang="ru-RU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ГПОУ ТО «</a:t>
            </a:r>
            <a:r>
              <a:rPr lang="ru-RU" b="1" cap="none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Крапивенский</a:t>
            </a:r>
            <a:r>
              <a:rPr lang="ru-RU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лесхоз-техникум»</a:t>
            </a:r>
          </a:p>
          <a:p>
            <a:pPr algn="l">
              <a:lnSpc>
                <a:spcPct val="100000"/>
              </a:lnSpc>
            </a:pPr>
            <a:r>
              <a:rPr lang="ru-RU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Колосов </a:t>
            </a:r>
            <a:r>
              <a:rPr lang="ru-RU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Антон Александрович</a:t>
            </a:r>
          </a:p>
          <a:p>
            <a:pPr algn="l">
              <a:lnSpc>
                <a:spcPct val="100000"/>
              </a:lnSpc>
            </a:pPr>
            <a:r>
              <a:rPr lang="ru-RU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Научный руководитель Морозов Анатолий Кириллович</a:t>
            </a:r>
            <a:endParaRPr lang="ru-RU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5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719" y="331644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Рубка сорняка происходит за счёт цепей и центробежных сил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456117" y="2942767"/>
            <a:ext cx="1680548" cy="8642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76856" y="1809617"/>
            <a:ext cx="128016" cy="16002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2088781" y="1960737"/>
            <a:ext cx="504166" cy="4081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23641" y="4391882"/>
            <a:ext cx="296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</a:t>
            </a:r>
            <a:r>
              <a:rPr lang="ru-RU" dirty="0" err="1" smtClean="0"/>
              <a:t>цб</a:t>
            </a:r>
            <a:r>
              <a:rPr lang="ru-RU" dirty="0" smtClean="0"/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Центробежная сила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4606011" y="3430383"/>
            <a:ext cx="1014814" cy="5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40864" y="2381312"/>
            <a:ext cx="1937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 редуктора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5280" y="2758101"/>
            <a:ext cx="71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7979" y="3994081"/>
            <a:ext cx="1458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Цепочка до вращения диска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9047" y="2710079"/>
            <a:ext cx="227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Цепочка во время вращения диска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2281" y="4207647"/>
            <a:ext cx="1814274" cy="49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7270" y="3161813"/>
            <a:ext cx="1814274" cy="49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43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1" y="0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Приход цепей в рабочее положение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3296" y="1406484"/>
            <a:ext cx="3945467" cy="29591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8197"/>
            <a:ext cx="3842809" cy="288210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763" y="2360591"/>
            <a:ext cx="4025901" cy="3019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55929" y="1406484"/>
            <a:ext cx="449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Рабочее положение цепи при вращении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000500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Цепи в состоянии покоя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4303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887" y="0"/>
            <a:ext cx="10396882" cy="1151965"/>
          </a:xfrm>
        </p:spPr>
        <p:txBody>
          <a:bodyPr/>
          <a:lstStyle/>
          <a:p>
            <a:r>
              <a:rPr lang="ru-RU" dirty="0" smtClean="0"/>
              <a:t>Работа </a:t>
            </a:r>
            <a:r>
              <a:rPr lang="ru-RU" dirty="0" err="1" smtClean="0"/>
              <a:t>рубилки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8734" y="911112"/>
            <a:ext cx="7558466" cy="5668850"/>
          </a:xfrm>
        </p:spPr>
      </p:pic>
    </p:spTree>
    <p:extLst>
      <p:ext uri="{BB962C8B-B14F-4D97-AF65-F5344CB8AC3E}">
        <p14:creationId xmlns:p14="http://schemas.microsoft.com/office/powerpoint/2010/main" xmlns="" val="22967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4004318" y="2180873"/>
            <a:ext cx="45719" cy="8088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66"/>
            <a:ext cx="11921924" cy="1151965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Работа </a:t>
            </a:r>
            <a:r>
              <a:rPr lang="ru-RU" sz="4000" dirty="0" err="1" smtClean="0"/>
              <a:t>рубилки</a:t>
            </a:r>
            <a:r>
              <a:rPr lang="ru-RU" sz="4000" dirty="0" smtClean="0"/>
              <a:t> происходит на повышенных оборотах за счёт редуктора (мультипликатора)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8867" y="1925582"/>
            <a:ext cx="2188029" cy="11974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46809" y="3123010"/>
            <a:ext cx="272143" cy="936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22908" y="4059181"/>
            <a:ext cx="1719943" cy="52251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59095" y="2515809"/>
            <a:ext cx="388043" cy="94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27020" y="2339630"/>
            <a:ext cx="121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Редуктор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9686" y="4135772"/>
            <a:ext cx="121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Диск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6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5204" y="4851304"/>
            <a:ext cx="1047495" cy="40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820" y="4829386"/>
            <a:ext cx="1180583" cy="4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964" y="4518330"/>
            <a:ext cx="823947" cy="42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7922" y="4700600"/>
            <a:ext cx="1257046" cy="34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0932" y="4687694"/>
            <a:ext cx="647543" cy="3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img-fotki.yandex.ru/get/5903/yurinets-ida.5b/0_554a4_86d0085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4032" y="4687845"/>
            <a:ext cx="671662" cy="39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138" y="2180873"/>
            <a:ext cx="137916" cy="8581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47138" y="2050117"/>
            <a:ext cx="799098" cy="1307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47138" y="2893792"/>
            <a:ext cx="799098" cy="1452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808675" y="2352426"/>
            <a:ext cx="4598205" cy="4208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Кордан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80270" y="1621509"/>
            <a:ext cx="2574388" cy="18827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Коробка передач трактора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7653" y="1531974"/>
            <a:ext cx="236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Вал отбора мощности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5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87" y="453572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Общий вид механизма сцепления </a:t>
            </a:r>
            <a:r>
              <a:rPr lang="ru-RU" dirty="0" err="1" smtClean="0"/>
              <a:t>рубилки</a:t>
            </a:r>
            <a:r>
              <a:rPr lang="ru-RU" dirty="0" smtClean="0"/>
              <a:t> с трактором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9083" y="1773464"/>
            <a:ext cx="6073018" cy="4554764"/>
          </a:xfrm>
        </p:spPr>
      </p:pic>
    </p:spTree>
    <p:extLst>
      <p:ext uri="{BB962C8B-B14F-4D97-AF65-F5344CB8AC3E}">
        <p14:creationId xmlns:p14="http://schemas.microsoft.com/office/powerpoint/2010/main" xmlns="" val="6839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Рубилка сорной растительности\P1000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1400" y="330199"/>
            <a:ext cx="6874932" cy="51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2132" y="55880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Результат работы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рубилки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776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Исследование происходило из расчётов кинематики и динамики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88018" y="3056287"/>
            <a:ext cx="26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9448" y="3006081"/>
            <a:ext cx="31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10948" y="3450680"/>
            <a:ext cx="7289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1207" y="3360210"/>
            <a:ext cx="54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6856" y="2467429"/>
            <a:ext cx="56170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Где:</a:t>
            </a:r>
          </a:p>
          <a:p>
            <a:r>
              <a:rPr lang="en-US" sz="2800" dirty="0" smtClean="0"/>
              <a:t>m – </a:t>
            </a:r>
            <a:r>
              <a:rPr lang="ru-RU" sz="2800" dirty="0" smtClean="0"/>
              <a:t>масса цепи</a:t>
            </a:r>
          </a:p>
          <a:p>
            <a:r>
              <a:rPr lang="en-US" sz="2800" dirty="0" smtClean="0"/>
              <a:t>n –</a:t>
            </a:r>
            <a:r>
              <a:rPr lang="ru-RU" sz="2800" dirty="0" smtClean="0"/>
              <a:t> число оборотов</a:t>
            </a:r>
            <a:endParaRPr lang="en-US" sz="2800" dirty="0" smtClean="0"/>
          </a:p>
          <a:p>
            <a:r>
              <a:rPr lang="en-US" sz="2800" dirty="0" smtClean="0"/>
              <a:t>R – </a:t>
            </a:r>
            <a:r>
              <a:rPr lang="ru-RU" sz="2800" dirty="0" smtClean="0"/>
              <a:t>длина цепи от центра</a:t>
            </a:r>
          </a:p>
          <a:p>
            <a:r>
              <a:rPr lang="en-US" sz="2800" dirty="0" smtClean="0"/>
              <a:t>P</a:t>
            </a:r>
            <a:r>
              <a:rPr lang="ru-RU" sz="2800" dirty="0" err="1" smtClean="0"/>
              <a:t>цб</a:t>
            </a:r>
            <a:r>
              <a:rPr lang="ru-RU" sz="2800" dirty="0" smtClean="0"/>
              <a:t> –</a:t>
            </a:r>
            <a:r>
              <a:rPr lang="en-US" sz="2800" dirty="0" smtClean="0"/>
              <a:t> </a:t>
            </a:r>
            <a:r>
              <a:rPr lang="ru-RU" sz="2800" dirty="0" smtClean="0"/>
              <a:t>центробежная сила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4572" y="3296031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3276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236</TotalTime>
  <Words>134</Words>
  <Application>Microsoft Office PowerPoint</Application>
  <PresentationFormat>Произвольный</PresentationFormat>
  <Paragraphs>33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Главное мероприятие</vt:lpstr>
      <vt:lpstr>Проект: «Рубилка сорной растительности»</vt:lpstr>
      <vt:lpstr>Рубка сорняка происходит за счёт цепей и центробежных сил</vt:lpstr>
      <vt:lpstr>Приход цепей в рабочее положение</vt:lpstr>
      <vt:lpstr>Работа рубилки</vt:lpstr>
      <vt:lpstr>Работа рубилки происходит на повышенных оборотах за счёт редуктора (мультипликатора)</vt:lpstr>
      <vt:lpstr>Общий вид механизма сцепления рубилки с трактором</vt:lpstr>
      <vt:lpstr>Слайд 7</vt:lpstr>
      <vt:lpstr>Исследование происходило из расчётов кинематики и динамики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«Рубилка сорной растительности»</dc:title>
  <dc:creator>Антон</dc:creator>
  <cp:lastModifiedBy>Библиотека_спутник</cp:lastModifiedBy>
  <cp:revision>26</cp:revision>
  <dcterms:created xsi:type="dcterms:W3CDTF">2016-04-20T05:15:42Z</dcterms:created>
  <dcterms:modified xsi:type="dcterms:W3CDTF">2016-04-22T07:06:56Z</dcterms:modified>
</cp:coreProperties>
</file>