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sldIdLst>
    <p:sldId id="256" r:id="rId2"/>
    <p:sldId id="257" r:id="rId3"/>
    <p:sldId id="266" r:id="rId4"/>
    <p:sldId id="269" r:id="rId5"/>
    <p:sldId id="267" r:id="rId6"/>
    <p:sldId id="258" r:id="rId7"/>
    <p:sldId id="261" r:id="rId8"/>
    <p:sldId id="259" r:id="rId9"/>
    <p:sldId id="275" r:id="rId10"/>
    <p:sldId id="270" r:id="rId11"/>
    <p:sldId id="260" r:id="rId12"/>
    <p:sldId id="271" r:id="rId13"/>
    <p:sldId id="262" r:id="rId14"/>
    <p:sldId id="272" r:id="rId15"/>
    <p:sldId id="263" r:id="rId16"/>
    <p:sldId id="264" r:id="rId17"/>
    <p:sldId id="265" r:id="rId18"/>
    <p:sldId id="276" r:id="rId19"/>
    <p:sldId id="273" r:id="rId20"/>
    <p:sldId id="277" r:id="rId21"/>
    <p:sldId id="274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5" autoAdjust="0"/>
    <p:restoredTop sz="94660"/>
  </p:normalViewPr>
  <p:slideViewPr>
    <p:cSldViewPr>
      <p:cViewPr varScale="1">
        <p:scale>
          <a:sx n="74" d="100"/>
          <a:sy n="74" d="100"/>
        </p:scale>
        <p:origin x="129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555" y="3734410"/>
            <a:ext cx="7482545" cy="76352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l">
              <a:defRPr sz="3400">
                <a:solidFill>
                  <a:srgbClr val="FF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555" y="4650640"/>
            <a:ext cx="8080555" cy="6108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3EFF6B-F2DB-40A7-9447-690C6DED5C4F}" type="datetimeFigureOut">
              <a:rPr lang="ru-RU" smtClean="0"/>
              <a:t>21.04.2016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1B1B145-31C7-4BEC-AAA2-0ADDFFB548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3EFF6B-F2DB-40A7-9447-690C6DED5C4F}" type="datetimeFigureOut">
              <a:rPr lang="ru-RU" smtClean="0"/>
              <a:t>21.04.2016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1B1B145-31C7-4BEC-AAA2-0ADDFFB548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3EFF6B-F2DB-40A7-9447-690C6DED5C4F}" type="datetimeFigureOut">
              <a:rPr lang="ru-RU" smtClean="0"/>
              <a:t>21.04.2016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1B1B145-31C7-4BEC-AAA2-0ADDFFB548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3EFF6B-F2DB-40A7-9447-690C6DED5C4F}" type="datetimeFigureOut">
              <a:rPr lang="ru-RU" smtClean="0"/>
              <a:t>21.04.2016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1B1B145-31C7-4BEC-AAA2-0ADDFFB548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5" y="680310"/>
            <a:ext cx="6863490" cy="68488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>
                <a:solidFill>
                  <a:srgbClr val="FF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15" y="1443835"/>
            <a:ext cx="6863490" cy="442844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E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D356-CB60-4589-8B75-CA4824240CB3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3EFF6B-F2DB-40A7-9447-690C6DED5C4F}" type="datetimeFigureOut">
              <a:rPr lang="ru-RU" smtClean="0"/>
              <a:t>21.04.2016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1B1B145-31C7-4BEC-AAA2-0ADDFFB548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3EFF6B-F2DB-40A7-9447-690C6DED5C4F}" type="datetimeFigureOut">
              <a:rPr lang="ru-RU" smtClean="0"/>
              <a:t>21.04.2016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1B1B145-31C7-4BEC-AAA2-0ADDFFB548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527605"/>
            <a:ext cx="8246070" cy="53218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>
                <a:solidFill>
                  <a:srgbClr val="FF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70" y="1216901"/>
            <a:ext cx="4123035" cy="6163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baseline="0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70" y="1823310"/>
            <a:ext cx="4123035" cy="303505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705" y="1216901"/>
            <a:ext cx="4123035" cy="6163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705" y="1823310"/>
            <a:ext cx="4123035" cy="303505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3EFF6B-F2DB-40A7-9447-690C6DED5C4F}" type="datetimeFigureOut">
              <a:rPr lang="ru-RU" smtClean="0"/>
              <a:t>21.04.2016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1B1B145-31C7-4BEC-AAA2-0ADDFFB548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3EFF6B-F2DB-40A7-9447-690C6DED5C4F}" type="datetimeFigureOut">
              <a:rPr lang="ru-RU" smtClean="0"/>
              <a:t>21.04.2016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1B1B145-31C7-4BEC-AAA2-0ADDFFB548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3EFF6B-F2DB-40A7-9447-690C6DED5C4F}" type="datetimeFigureOut">
              <a:rPr lang="ru-RU" smtClean="0"/>
              <a:t>21.04.2016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1B1B145-31C7-4BEC-AAA2-0ADDFFB548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3EFF6B-F2DB-40A7-9447-690C6DED5C4F}" type="datetimeFigureOut">
              <a:rPr lang="ru-RU" smtClean="0"/>
              <a:t>21.04.2016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1B1B145-31C7-4BEC-AAA2-0ADDFFB548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692696"/>
            <a:ext cx="5610337" cy="763525"/>
          </a:xfrm>
        </p:spPr>
        <p:txBody>
          <a:bodyPr>
            <a:noAutofit/>
          </a:bodyPr>
          <a:lstStyle/>
          <a:p>
            <a:r>
              <a:rPr lang="ru-RU" sz="5400" dirty="0"/>
              <a:t> </a:t>
            </a:r>
            <a:br>
              <a:rPr lang="ru-RU" sz="5400" dirty="0"/>
            </a:br>
            <a:r>
              <a:rPr lang="ru-RU" sz="5400" dirty="0">
                <a:solidFill>
                  <a:schemeClr val="tx1"/>
                </a:solidFill>
              </a:rPr>
              <a:t>Тема проекта:</a:t>
            </a:r>
            <a:br>
              <a:rPr lang="ru-RU" sz="5400" dirty="0">
                <a:solidFill>
                  <a:schemeClr val="tx1"/>
                </a:solidFill>
              </a:rPr>
            </a:br>
            <a:r>
              <a:rPr lang="ru-RU" sz="5400" dirty="0">
                <a:solidFill>
                  <a:schemeClr val="tx1"/>
                </a:solidFill>
              </a:rPr>
              <a:t>«Проблемы ЖКХ»</a:t>
            </a:r>
            <a:br>
              <a:rPr lang="ru-RU" sz="5400" dirty="0">
                <a:solidFill>
                  <a:schemeClr val="tx1"/>
                </a:solidFill>
              </a:rPr>
            </a:b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3501008"/>
            <a:ext cx="8280919" cy="337024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4800" dirty="0"/>
              <a:t>Универсальный дворник</a:t>
            </a:r>
          </a:p>
          <a:p>
            <a:pPr algn="ctr"/>
            <a:r>
              <a:rPr lang="ru-RU" sz="3200" dirty="0" smtClean="0"/>
              <a:t>Автор</a:t>
            </a:r>
            <a:r>
              <a:rPr lang="ru-RU" sz="3200" dirty="0"/>
              <a:t>: </a:t>
            </a:r>
            <a:r>
              <a:rPr lang="ru-RU" sz="3200" dirty="0" err="1"/>
              <a:t>Кроневальд</a:t>
            </a:r>
            <a:r>
              <a:rPr lang="ru-RU" sz="3200" dirty="0"/>
              <a:t> </a:t>
            </a:r>
            <a:r>
              <a:rPr lang="ru-RU" sz="3200" smtClean="0"/>
              <a:t>Константин Дмитриевич </a:t>
            </a:r>
            <a:endParaRPr lang="ru-RU" sz="3200" dirty="0" smtClean="0"/>
          </a:p>
          <a:p>
            <a:pPr algn="r"/>
            <a:r>
              <a:rPr lang="ru-RU" sz="2800" dirty="0" smtClean="0"/>
              <a:t>Консультант</a:t>
            </a:r>
            <a:r>
              <a:rPr lang="ru-RU" sz="2800" dirty="0"/>
              <a:t>:</a:t>
            </a:r>
          </a:p>
          <a:p>
            <a:pPr algn="r"/>
            <a:r>
              <a:rPr lang="ru-RU" sz="2800" dirty="0"/>
              <a:t>	Преподаватель</a:t>
            </a:r>
          </a:p>
          <a:p>
            <a:pPr algn="r"/>
            <a:r>
              <a:rPr lang="ru-RU" sz="2800" dirty="0"/>
              <a:t>	ГБУ ДО ДЮТТ </a:t>
            </a:r>
          </a:p>
          <a:p>
            <a:pPr algn="r"/>
            <a:r>
              <a:rPr lang="ru-RU" sz="2800" dirty="0"/>
              <a:t>	Челябинской области</a:t>
            </a:r>
          </a:p>
          <a:p>
            <a:pPr algn="r"/>
            <a:r>
              <a:rPr lang="ru-RU" sz="2800" dirty="0"/>
              <a:t>	Пятков А.И.</a:t>
            </a:r>
          </a:p>
          <a:p>
            <a:endParaRPr lang="ru-RU" sz="3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218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0"/>
            <a:ext cx="748883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5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Ледокол.</a:t>
            </a:r>
          </a:p>
          <a:p>
            <a:pPr algn="just">
              <a:spcAft>
                <a:spcPts val="0"/>
              </a:spcAft>
            </a:pPr>
            <a:r>
              <a:rPr lang="ru-RU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	Предназначен для скалывания, дробления тонкой корочки льда.</a:t>
            </a:r>
          </a:p>
          <a:p>
            <a:pPr algn="just">
              <a:spcAft>
                <a:spcPts val="0"/>
              </a:spcAft>
            </a:pPr>
            <a:r>
              <a:rPr lang="ru-RU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Узел состоит из коротких цепей прикрепленных к приводному валу болтами, через пластины крепления.</a:t>
            </a:r>
          </a:p>
          <a:p>
            <a:pPr algn="just">
              <a:spcAft>
                <a:spcPts val="0"/>
              </a:spcAft>
            </a:pPr>
            <a:r>
              <a:rPr lang="ru-RU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Другой конец цепи приварен к уголкам, которые при вращении бьют по льду и являются главными исполнителями данной операции.</a:t>
            </a:r>
            <a:endParaRPr lang="ru-RU" sz="3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426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48965" y="527605"/>
            <a:ext cx="8246070" cy="61082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3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0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76672"/>
            <a:ext cx="7488832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5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Щетка.</a:t>
            </a:r>
          </a:p>
          <a:p>
            <a:pPr>
              <a:spcAft>
                <a:spcPts val="0"/>
              </a:spcAft>
            </a:pPr>
            <a:r>
              <a:rPr lang="ru-RU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	Предназначена для подметания тротуаров, тропинок.</a:t>
            </a:r>
          </a:p>
          <a:p>
            <a:pPr algn="just">
              <a:spcAft>
                <a:spcPts val="0"/>
              </a:spcAft>
            </a:pPr>
            <a:r>
              <a:rPr lang="ru-RU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Узел состоит из обычных деревянных или пластиковых ворсистых щеток, которые крепятся через пластины крепления к кронштейнам приводного вала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864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55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6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836712"/>
            <a:ext cx="7272808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5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Фреза.</a:t>
            </a:r>
          </a:p>
          <a:p>
            <a:pPr>
              <a:spcAft>
                <a:spcPts val="0"/>
              </a:spcAft>
            </a:pPr>
            <a:r>
              <a:rPr lang="ru-RU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	Предназначена для скашивания травы на газонах.</a:t>
            </a:r>
          </a:p>
          <a:p>
            <a:pPr algn="just">
              <a:spcAft>
                <a:spcPts val="0"/>
              </a:spcAft>
            </a:pPr>
            <a:r>
              <a:rPr lang="ru-RU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Узел состоит из режущей полоски, приваренной к пластинам с отверстиями и крепится болтами к кронштейнам приводного вала.</a:t>
            </a:r>
            <a:endParaRPr lang="ru-RU" sz="3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69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192"/>
            <a:ext cx="9168048" cy="689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69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6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4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10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29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vorchi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9584"/>
            <a:ext cx="9144000" cy="694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6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7000"/>
    </mc:Choice>
    <mc:Fallback xmlns="">
      <p:transition spd="slow" advClick="0" advTm="4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11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48965" y="527605"/>
            <a:ext cx="8246070" cy="61082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48965" y="1138426"/>
            <a:ext cx="7291387" cy="5039266"/>
          </a:xfrm>
          <a:prstGeom prst="rect">
            <a:avLst/>
          </a:prstGeo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Во время уборки придомовой территории мы обычно наблюдаем картину, как дворник размахивает самодельной метлой и пользуется не понятно из чего сделанным совком или зимой долбит лед ломиком с приваренным топориком.</a:t>
            </a:r>
          </a:p>
        </p:txBody>
      </p:sp>
    </p:spTree>
    <p:extLst>
      <p:ext uri="{BB962C8B-B14F-4D97-AF65-F5344CB8AC3E}">
        <p14:creationId xmlns:p14="http://schemas.microsoft.com/office/powerpoint/2010/main" val="724697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6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vorni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9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000"/>
    </mc:Choice>
    <mc:Fallback xmlns="">
      <p:transition spd="slow" advTm="1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2852936"/>
            <a:ext cx="66816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101600">
                    <a:schemeClr val="accent5">
                      <a:lumMod val="75000"/>
                      <a:alpha val="6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Спасибо за внимание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effectLst>
                <a:glow rad="101600">
                  <a:schemeClr val="accent5">
                    <a:lumMod val="75000"/>
                    <a:alpha val="6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27655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038"/>
            <a:ext cx="9145827" cy="684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6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26" y="0"/>
            <a:ext cx="9155825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915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8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48965" y="527605"/>
            <a:ext cx="8246070" cy="61082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48965" y="1138426"/>
            <a:ext cx="7651427" cy="503926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dirty="0"/>
              <a:t>Идея создания устройства «Универсальный дворник» принадлежит ученику объединения «Автомеханика» ГБУ ДО ДЮТТ </a:t>
            </a:r>
            <a:r>
              <a:rPr lang="ru-RU" dirty="0" err="1"/>
              <a:t>Кроневальд</a:t>
            </a:r>
            <a:r>
              <a:rPr lang="ru-RU" dirty="0"/>
              <a:t> Константину. Первый вариант «Ледокол» изготовлен в домашних условиях и был предназначен для скалывания тонкой корочки льда (гололед).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98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96"/>
            <a:ext cx="9163420" cy="686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6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48965" y="527605"/>
            <a:ext cx="8246070" cy="61082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11560" y="188641"/>
            <a:ext cx="7632848" cy="518457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4400" dirty="0"/>
              <a:t>В процессе работы «Ледокола» дома во дворе автор нашел решение по сменным рабочим </a:t>
            </a:r>
            <a:r>
              <a:rPr lang="ru-RU" sz="4400" dirty="0" smtClean="0"/>
              <a:t>насадкам:</a:t>
            </a:r>
            <a:endParaRPr lang="ru-RU" sz="4400" dirty="0"/>
          </a:p>
          <a:p>
            <a:pPr lvl="0">
              <a:spcBef>
                <a:spcPts val="0"/>
              </a:spcBef>
            </a:pPr>
            <a:r>
              <a:rPr lang="ru-RU" sz="4400" dirty="0"/>
              <a:t>Ледокол;</a:t>
            </a:r>
          </a:p>
          <a:p>
            <a:pPr lvl="0">
              <a:spcBef>
                <a:spcPts val="0"/>
              </a:spcBef>
            </a:pPr>
            <a:r>
              <a:rPr lang="ru-RU" sz="4400" dirty="0"/>
              <a:t>Щетка;</a:t>
            </a:r>
          </a:p>
          <a:p>
            <a:pPr lvl="0">
              <a:spcBef>
                <a:spcPts val="0"/>
              </a:spcBef>
            </a:pPr>
            <a:r>
              <a:rPr lang="ru-RU" sz="4400" dirty="0" smtClean="0"/>
              <a:t>Фреза.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004373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98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Chertezh-doma</Template>
  <TotalTime>222</TotalTime>
  <Words>112</Words>
  <Application>Microsoft Office PowerPoint</Application>
  <PresentationFormat>Экран (4:3)</PresentationFormat>
  <Paragraphs>25</Paragraphs>
  <Slides>22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Тема Office</vt:lpstr>
      <vt:lpstr>  Тема проекта: «Проблемы ЖКХ»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Санька</dc:creator>
  <cp:lastModifiedBy>Aleksanrda</cp:lastModifiedBy>
  <cp:revision>27</cp:revision>
  <dcterms:created xsi:type="dcterms:W3CDTF">2016-04-12T17:45:39Z</dcterms:created>
  <dcterms:modified xsi:type="dcterms:W3CDTF">2016-04-21T05:15:39Z</dcterms:modified>
</cp:coreProperties>
</file>