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305800" cy="5715000"/>
          </a:xfrm>
        </p:spPr>
        <p:txBody>
          <a:bodyPr>
            <a:normAutofit/>
          </a:bodyPr>
          <a:lstStyle/>
          <a:p>
            <a:r>
              <a:rPr lang="ru-RU" sz="3500" dirty="0" smtClean="0">
                <a:cs typeface="Aharoni" pitchFamily="2" charset="-79"/>
              </a:rPr>
              <a:t> </a:t>
            </a:r>
          </a:p>
          <a:p>
            <a:r>
              <a:rPr lang="ru-RU" sz="3500" dirty="0" smtClean="0">
                <a:solidFill>
                  <a:schemeClr val="tx1"/>
                </a:solidFill>
                <a:cs typeface="Aharoni" pitchFamily="2" charset="-79"/>
              </a:rPr>
              <a:t>Модель ракеты </a:t>
            </a:r>
          </a:p>
          <a:p>
            <a:r>
              <a:rPr lang="ru-RU" sz="3500" dirty="0" smtClean="0">
                <a:solidFill>
                  <a:schemeClr val="tx1"/>
                </a:solidFill>
                <a:cs typeface="Aharoni" pitchFamily="2" charset="-79"/>
              </a:rPr>
              <a:t>«Р-77»</a:t>
            </a:r>
          </a:p>
          <a:p>
            <a:r>
              <a:rPr lang="ru-RU" sz="3500" dirty="0" smtClean="0">
                <a:solidFill>
                  <a:schemeClr val="tx1"/>
                </a:solidFill>
                <a:cs typeface="Aharoni" pitchFamily="2" charset="-79"/>
              </a:rPr>
              <a:t> </a:t>
            </a:r>
          </a:p>
          <a:p>
            <a:r>
              <a:rPr lang="ru-RU" sz="3500" dirty="0" smtClean="0">
                <a:solidFill>
                  <a:schemeClr val="tx1"/>
                </a:solidFill>
                <a:cs typeface="Aharoni" pitchFamily="2" charset="-79"/>
              </a:rPr>
              <a:t>«</a:t>
            </a:r>
            <a:r>
              <a:rPr lang="ru-RU" sz="3500" dirty="0" err="1" smtClean="0">
                <a:solidFill>
                  <a:schemeClr val="tx1"/>
                </a:solidFill>
                <a:cs typeface="Aharoni" pitchFamily="2" charset="-79"/>
              </a:rPr>
              <a:t>Ракетосмическое</a:t>
            </a:r>
            <a:r>
              <a:rPr lang="ru-RU" sz="3500" dirty="0" smtClean="0">
                <a:solidFill>
                  <a:schemeClr val="tx1"/>
                </a:solidFill>
                <a:cs typeface="Aharoni" pitchFamily="2" charset="-79"/>
              </a:rPr>
              <a:t>»</a:t>
            </a:r>
          </a:p>
          <a:p>
            <a:endParaRPr lang="ru-RU" sz="2900" dirty="0" smtClean="0">
              <a:solidFill>
                <a:schemeClr val="tx1"/>
              </a:solidFill>
            </a:endParaRPr>
          </a:p>
          <a:p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Руководитель: педагог дополнительного образования РЦНТТУ Лукманов Р.М.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Изготовил: </a:t>
            </a:r>
            <a:r>
              <a:rPr lang="ru-RU" sz="1900" dirty="0" smtClean="0">
                <a:solidFill>
                  <a:schemeClr val="tx1"/>
                </a:solidFill>
              </a:rPr>
              <a:t>уч</a:t>
            </a:r>
            <a:r>
              <a:rPr lang="ru-RU" sz="1900" dirty="0" smtClean="0"/>
              <a:t>ащийся объединения «</a:t>
            </a:r>
            <a:r>
              <a:rPr lang="ru-RU" sz="1900" dirty="0" err="1" smtClean="0"/>
              <a:t>Ракетокосмическое</a:t>
            </a:r>
            <a:r>
              <a:rPr lang="ru-RU" sz="1900" smtClean="0"/>
              <a:t>»</a:t>
            </a:r>
            <a:r>
              <a:rPr lang="ru-RU" sz="190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Харитонов Тимур.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 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6-03-23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467600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16-03-23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52600" y="457200"/>
            <a:ext cx="5562599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Ракета\IMG_3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9201" y="-380998"/>
            <a:ext cx="5943599" cy="792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акета\IMG_3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4191" y="388409"/>
            <a:ext cx="6339418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0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 кабинет</dc:creator>
  <cp:lastModifiedBy>user</cp:lastModifiedBy>
  <cp:revision>3</cp:revision>
  <dcterms:created xsi:type="dcterms:W3CDTF">2016-03-23T15:39:03Z</dcterms:created>
  <dcterms:modified xsi:type="dcterms:W3CDTF">2016-05-11T13:14:46Z</dcterms:modified>
</cp:coreProperties>
</file>