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96" r:id="rId3"/>
    <p:sldId id="303" r:id="rId4"/>
    <p:sldId id="257" r:id="rId5"/>
    <p:sldId id="258" r:id="rId6"/>
    <p:sldId id="280" r:id="rId7"/>
    <p:sldId id="285" r:id="rId8"/>
    <p:sldId id="286" r:id="rId9"/>
    <p:sldId id="300" r:id="rId10"/>
    <p:sldId id="297" r:id="rId11"/>
    <p:sldId id="298" r:id="rId12"/>
    <p:sldId id="299" r:id="rId13"/>
    <p:sldId id="301" r:id="rId14"/>
    <p:sldId id="305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04617-47AA-4B55-AFF3-0EF0F0A29B0F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E276A-E08E-4E41-9101-0068C3231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\Desktop\&#1084;&#1086;&#1089;&#1090;\&#1042;&#1080;&#1076;&#1077;&#1086;%20&#1087;&#1088;&#1077;&#1079;&#1077;&#1085;&#1090;&#1072;&#1094;&#1080;&#1103;%20&#1084;&#1086;&#1089;&#1090;&#1072;%20&#1095;&#1077;&#1088;&#1077;&#1079;%20&#1050;&#1077;&#1088;&#1095;&#1077;&#1085;&#1089;&#1082;&#1080;&#1081;%20&#1087;&#1088;&#1086;&#1083;&#1080;&#1074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8;&#1072;&#1088;&#1080;&#1092;&#1099;%20&#1076;&#1083;&#1103;%20&#1087;&#1072;&#1088;&#1086;&#1084;&#1072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Раздвижная часть моста через </a:t>
            </a:r>
            <a:r>
              <a:rPr lang="ru-RU" dirty="0" err="1" smtClean="0"/>
              <a:t>Керчинский</a:t>
            </a:r>
            <a:r>
              <a:rPr lang="ru-RU" dirty="0" smtClean="0"/>
              <a:t> пролив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357562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Авторы</a:t>
            </a:r>
            <a:r>
              <a:rPr lang="ru-RU" smtClean="0"/>
              <a:t>: </a:t>
            </a:r>
            <a:r>
              <a:rPr lang="ru-RU" smtClean="0"/>
              <a:t>ученик </a:t>
            </a:r>
            <a:r>
              <a:rPr lang="ru-RU" dirty="0" smtClean="0"/>
              <a:t>5 класса</a:t>
            </a:r>
          </a:p>
          <a:p>
            <a:r>
              <a:rPr lang="ru-RU" dirty="0" err="1" smtClean="0"/>
              <a:t>Быкасов</a:t>
            </a:r>
            <a:r>
              <a:rPr lang="ru-RU" dirty="0" smtClean="0"/>
              <a:t> Иван</a:t>
            </a:r>
            <a:endParaRPr lang="ru-RU" dirty="0" smtClean="0"/>
          </a:p>
        </p:txBody>
      </p:sp>
      <p:pic>
        <p:nvPicPr>
          <p:cNvPr id="4" name="Picture 3" descr="C:\Users\1\Downloads\466x10000_out__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33" y="4509120"/>
            <a:ext cx="3238490" cy="2285992"/>
          </a:xfrm>
          <a:prstGeom prst="rect">
            <a:avLst/>
          </a:prstGeom>
          <a:noFill/>
        </p:spPr>
      </p:pic>
      <p:pic>
        <p:nvPicPr>
          <p:cNvPr id="5" name="Picture 2" descr="C:\Users\1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021466"/>
            <a:ext cx="3234995" cy="18365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40" y="100010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ЧОУ «</a:t>
            </a:r>
            <a:r>
              <a:rPr lang="ru-RU" sz="2800" dirty="0" err="1" smtClean="0"/>
              <a:t>Нефтеюганская</a:t>
            </a:r>
            <a:r>
              <a:rPr lang="ru-RU" sz="2800" dirty="0" smtClean="0"/>
              <a:t> православная гимназия»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8"/>
            <a:ext cx="3851920" cy="216670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идео презентация моста через Керченский проли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3980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ownloads\466x10000_out__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-99392"/>
            <a:ext cx="9310723" cy="6858000"/>
          </a:xfrm>
          <a:prstGeom prst="rect">
            <a:avLst/>
          </a:prstGeom>
          <a:noFill/>
        </p:spPr>
      </p:pic>
      <p:pic>
        <p:nvPicPr>
          <p:cNvPr id="3" name="Рисунок 2" descr="OasisoftheSeas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50471"/>
            <a:ext cx="4143372" cy="310752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4375622" y="3589735"/>
            <a:ext cx="0" cy="1423441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07904" y="4149080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75856" y="397846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35 метров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16216" y="4509120"/>
            <a:ext cx="0" cy="1728192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27055" y="501317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75 метров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687" y="69269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/>
              <a:t>Варваровский</a:t>
            </a:r>
            <a:r>
              <a:rPr lang="ru-RU" sz="4000" dirty="0" smtClean="0"/>
              <a:t> мост, </a:t>
            </a:r>
            <a:br>
              <a:rPr lang="ru-RU" sz="4000" dirty="0" smtClean="0"/>
            </a:br>
            <a:r>
              <a:rPr lang="ru-RU" sz="4000" dirty="0" smtClean="0"/>
              <a:t> Николаев (Украина)</a:t>
            </a:r>
            <a:endParaRPr lang="ru-RU" sz="4000" dirty="0"/>
          </a:p>
        </p:txBody>
      </p:sp>
      <p:pic>
        <p:nvPicPr>
          <p:cNvPr id="31746" name="Picture 2" descr="C:\Users\1\Downloads\Varvarovskiy_Brid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988840"/>
            <a:ext cx="5905541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Создание модели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5312"/>
            <a:ext cx="3744416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5312"/>
            <a:ext cx="3163844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53544"/>
            <a:ext cx="4644008" cy="261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Отладка программы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5" y="2204864"/>
            <a:ext cx="6696744" cy="37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11663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Модель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5004048" cy="2814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6" y="1340768"/>
            <a:ext cx="5004048" cy="28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2" name="Picture 6" descr="http://crimea-media.ru/Base/Map/MapCrimea2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http://crimea-media.ru/Base/Map/MapCrimea2B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341" t="72398" r="66835"/>
          <a:stretch>
            <a:fillRect/>
          </a:stretch>
        </p:blipFill>
        <p:spPr bwMode="auto">
          <a:xfrm>
            <a:off x="5857884" y="3588544"/>
            <a:ext cx="3286116" cy="32694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2" descr="https://upload.wikimedia.org/wikipedia/commons/thumb/5/51/Chersonesos_ruins.jpg/300px-Chersonesos_ru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4160168" cy="23574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44624"/>
            <a:ext cx="38519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Место крещения князя Владимира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Стоимость самолета от 15000 тысяч </a:t>
            </a:r>
            <a:r>
              <a:rPr lang="ru-RU" dirty="0"/>
              <a:t>р</a:t>
            </a:r>
            <a:r>
              <a:rPr lang="ru-RU" dirty="0" smtClean="0"/>
              <a:t>ублей в одну сторону.</a:t>
            </a:r>
          </a:p>
          <a:p>
            <a:r>
              <a:rPr lang="ru-RU" dirty="0" smtClean="0"/>
              <a:t>На автобусе или своем транспорте дешевле. Переправа на пароме (</a:t>
            </a:r>
            <a:r>
              <a:rPr lang="ru-RU" dirty="0" smtClean="0">
                <a:hlinkClick r:id="rId2" action="ppaction://hlinkfile"/>
              </a:rPr>
              <a:t>тарифы</a:t>
            </a:r>
            <a:r>
              <a:rPr lang="ru-RU" dirty="0" smtClean="0"/>
              <a:t>) занимает много времени (большая очередь).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9" y="4077072"/>
            <a:ext cx="3455498" cy="23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25552"/>
            <a:ext cx="3505572" cy="233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3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0"/>
            <a:ext cx="7500958" cy="10001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Карта </a:t>
            </a:r>
            <a:r>
              <a:rPr lang="ru-RU" sz="4000" dirty="0" err="1" smtClean="0"/>
              <a:t>Керчинскаго</a:t>
            </a:r>
            <a:r>
              <a:rPr lang="ru-RU" sz="4000" dirty="0" smtClean="0"/>
              <a:t> пролива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5" descr="C:\Users\1\Downloads\map-1_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ВОПРОСА</a:t>
            </a:r>
            <a:br>
              <a:rPr lang="ru-RU" dirty="0" smtClean="0"/>
            </a:br>
            <a:r>
              <a:rPr lang="ru-RU" dirty="0" smtClean="0"/>
              <a:t>1901 ГОД</a:t>
            </a:r>
            <a:endParaRPr lang="ru-RU" dirty="0"/>
          </a:p>
        </p:txBody>
      </p:sp>
      <p:pic>
        <p:nvPicPr>
          <p:cNvPr id="3084" name="Picture 12" descr="http://i.piccy.info/i9/798e370b3e21ba486b99a0248c6cb6e2/1441017822/70279/830798/77ebeb8ba4cb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713833" cy="30003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ВОПРОСА</a:t>
            </a:r>
            <a:br>
              <a:rPr lang="ru-RU" dirty="0" smtClean="0"/>
            </a:br>
            <a:r>
              <a:rPr lang="ru-RU" dirty="0" smtClean="0"/>
              <a:t>1903 ГОД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borimage.ru/images/o3nq5oofxcdhof9xeez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358114" cy="46622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24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34952"/>
            <a:ext cx="7072362" cy="50230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ВОПРОСА</a:t>
            </a:r>
            <a:br>
              <a:rPr lang="ru-RU" dirty="0" smtClean="0"/>
            </a:br>
            <a:r>
              <a:rPr lang="ru-RU" dirty="0" smtClean="0"/>
              <a:t>1930 ГОД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1426238328_320809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000636"/>
          </a:xfrm>
          <a:prstGeom prst="rect">
            <a:avLst/>
          </a:prstGeom>
          <a:noFill/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ВОПРОСА</a:t>
            </a:r>
            <a:br>
              <a:rPr lang="ru-RU" dirty="0" smtClean="0"/>
            </a:br>
            <a:r>
              <a:rPr lang="ru-RU" dirty="0" smtClean="0"/>
              <a:t>1943 ГОД</a:t>
            </a:r>
            <a:endParaRPr lang="ru-RU" dirty="0"/>
          </a:p>
        </p:txBody>
      </p:sp>
      <p:pic>
        <p:nvPicPr>
          <p:cNvPr id="7" name="Picture 2" descr="http://img0.liveinternet.ru/images/attach/c/0/118/818/118818344_RRRRSRRS_RRRRRSRRS_RRRRSRRS_RRSRRR_SRSRR_RRSSRRSRRyoR_RSRRRyoR_1943_R_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8263" y="4286256"/>
            <a:ext cx="5055737" cy="2571744"/>
          </a:xfrm>
          <a:prstGeom prst="rect">
            <a:avLst/>
          </a:prstGeom>
          <a:noFill/>
        </p:spPr>
      </p:pic>
      <p:pic>
        <p:nvPicPr>
          <p:cNvPr id="8" name="Picture 2" descr="http://thehimki.ru/images/novoe_4/novoe_560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424491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5507448" cy="364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://ghall.com.ua/wp-content/uploads/2015/09/m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5184576" cy="2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554</TotalTime>
  <Words>77</Words>
  <Application>Microsoft Office PowerPoint</Application>
  <PresentationFormat>Экран (4:3)</PresentationFormat>
  <Paragraphs>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Раздвижная часть моста через Керчинский пролив</vt:lpstr>
      <vt:lpstr>Презентация PowerPoint</vt:lpstr>
      <vt:lpstr>Проблема </vt:lpstr>
      <vt:lpstr>Карта Керчинскаго пролива</vt:lpstr>
      <vt:lpstr>ИСТОРИЯ ВОПРОСА 1901 ГОД</vt:lpstr>
      <vt:lpstr>ИСТОРИЯ ВОПРОСА 1903 ГОД</vt:lpstr>
      <vt:lpstr>ИСТОРИЯ ВОПРОСА 1930 ГОД</vt:lpstr>
      <vt:lpstr>ИСТОРИЯ ВОПРОСА 1943 ГОД</vt:lpstr>
      <vt:lpstr>Презентация PowerPoint</vt:lpstr>
      <vt:lpstr>Презентация PowerPoint</vt:lpstr>
      <vt:lpstr>Презентация PowerPoint</vt:lpstr>
      <vt:lpstr>Варваровский мост,   Николаев (Украина)</vt:lpstr>
      <vt:lpstr>Создание модели</vt:lpstr>
      <vt:lpstr>Отладка программы</vt:lpstr>
      <vt:lpstr>Модель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МОСТ ЧЕРЕЗ КЕРЧИНСКИЙ ПРОЛИВ</dc:title>
  <dc:creator>1</dc:creator>
  <cp:lastModifiedBy>Пользователь</cp:lastModifiedBy>
  <cp:revision>52</cp:revision>
  <dcterms:modified xsi:type="dcterms:W3CDTF">2016-05-05T12:14:06Z</dcterms:modified>
</cp:coreProperties>
</file>