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18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14411C3-8A2F-4D09-88A3-C6C2B9D77E6D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DCF3E41-4CAF-41C3-87BD-D51ECF8093C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Теоретико-</a:t>
            </a:r>
            <a:r>
              <a:rPr lang="ru-RU" sz="3200" dirty="0" err="1" smtClean="0"/>
              <a:t>эксперементальная</a:t>
            </a:r>
            <a:r>
              <a:rPr lang="ru-RU" sz="3200" dirty="0" smtClean="0"/>
              <a:t> разработка новых типов </a:t>
            </a:r>
            <a:r>
              <a:rPr lang="ru-RU" sz="3200" dirty="0" err="1" smtClean="0"/>
              <a:t>ракето</a:t>
            </a:r>
            <a:r>
              <a:rPr lang="ru-RU" sz="3200" dirty="0" smtClean="0"/>
              <a:t>-реактивных микродвигателей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519492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Авторы</a:t>
            </a:r>
          </a:p>
          <a:p>
            <a:r>
              <a:rPr lang="ru-RU" dirty="0" smtClean="0"/>
              <a:t>Андриенко Роман Русланович</a:t>
            </a:r>
          </a:p>
          <a:p>
            <a:r>
              <a:rPr lang="ru-RU" dirty="0" smtClean="0"/>
              <a:t>Данилин Всеволод Александрович</a:t>
            </a:r>
          </a:p>
          <a:p>
            <a:r>
              <a:rPr lang="ru-RU" dirty="0" smtClean="0"/>
              <a:t>Лаврухин Максим Олегович</a:t>
            </a:r>
          </a:p>
          <a:p>
            <a:r>
              <a:rPr lang="ru-RU" dirty="0" smtClean="0"/>
              <a:t>Селиванов Никита Денисович</a:t>
            </a:r>
          </a:p>
          <a:p>
            <a:r>
              <a:rPr lang="ru-RU" dirty="0" smtClean="0"/>
              <a:t>Руководитель: </a:t>
            </a:r>
            <a:r>
              <a:rPr lang="ru-RU" dirty="0" err="1" smtClean="0"/>
              <a:t>Ениленис</a:t>
            </a:r>
            <a:r>
              <a:rPr lang="ru-RU" dirty="0" smtClean="0"/>
              <a:t> Игорь Станиславович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266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Серия двигателей после тестирования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51" y="2249488"/>
            <a:ext cx="5294297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35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6672"/>
            <a:ext cx="3683573" cy="609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561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60000"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успешного развития ракетного моделирования и решения исследовательских задач небольшими ракетами и летательными аппаратами с реактивной тягой необходимо иметь достаточную номенклатуру микродвигателей</a:t>
            </a:r>
          </a:p>
          <a:p>
            <a:pPr indent="-360000"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 течение длительного времени успешно занимаемся соответствующей исследовательской тематикой и выпуском экспериментальных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МикроРДТТ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ПуВРД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60000"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этих исследований прошли успешно прошли ряд презентаций на форумах и соревнованиях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6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направления разработки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ru-RU" dirty="0" smtClean="0"/>
              <a:t>Моделирование рабочего процесса микродвигателей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Применение теории подобия для учёта масштабных факторов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Определение </a:t>
            </a:r>
            <a:r>
              <a:rPr lang="ru-RU" dirty="0" err="1" smtClean="0"/>
              <a:t>внутрибаллистических</a:t>
            </a:r>
            <a:r>
              <a:rPr lang="ru-RU" dirty="0" smtClean="0"/>
              <a:t> параметров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Расчётное моделирование род конкретные технические задачи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Отработка технологии </a:t>
            </a:r>
            <a:r>
              <a:rPr lang="ru-RU" dirty="0" err="1" smtClean="0"/>
              <a:t>малосерийного</a:t>
            </a:r>
            <a:r>
              <a:rPr lang="ru-RU" dirty="0" smtClean="0"/>
              <a:t> производства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Испытания и отработка экспериментальных результатов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Выработка рекомендаций и доводка серии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Подготовка процесса сертификации микродвигателей, техническая паспортизация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1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Устройство типичного </a:t>
            </a:r>
            <a:r>
              <a:rPr lang="ru-RU" sz="2400" dirty="0" err="1" smtClean="0"/>
              <a:t>МикроРДТТ</a:t>
            </a:r>
            <a:r>
              <a:rPr lang="ru-RU" sz="2400" dirty="0" smtClean="0"/>
              <a:t> и диаграмма тяга/время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77" y="2249488"/>
            <a:ext cx="5686045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149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Операция ручного приготовления смесевого ракетного топлива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07" y="2249488"/>
            <a:ext cx="4103185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48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Установка соплового вкладыша на снаряженную камеру сгорания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2" y="2249488"/>
            <a:ext cx="4845356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76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Настройка экспериментального стенда – регистратора тяговых параметров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871" y="2249488"/>
            <a:ext cx="3514257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69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Подключение </a:t>
            </a:r>
            <a:r>
              <a:rPr lang="ru-RU" dirty="0" err="1" smtClean="0"/>
              <a:t>электровоспламенителя</a:t>
            </a:r>
            <a:r>
              <a:rPr lang="ru-RU" dirty="0" smtClean="0"/>
              <a:t> к установленному двигателю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53" y="2249488"/>
            <a:ext cx="2964694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69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Огневое стендовое испытание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19" y="2249488"/>
            <a:ext cx="2558962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8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47</TotalTime>
  <Words>157</Words>
  <Application>Microsoft Office PowerPoint</Application>
  <PresentationFormat>Экран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Городская</vt:lpstr>
      <vt:lpstr>Теоретико-эксперементальная разработка новых типов ракето-реактивных микродвигателей</vt:lpstr>
      <vt:lpstr>Введение</vt:lpstr>
      <vt:lpstr>Основные направления разработки</vt:lpstr>
      <vt:lpstr>Устройство типичного МикроРДТТ и диаграмма тяга/время</vt:lpstr>
      <vt:lpstr>Операция ручного приготовления смесевого ракетного топлива</vt:lpstr>
      <vt:lpstr>Установка соплового вкладыша на снаряженную камеру сгорания</vt:lpstr>
      <vt:lpstr>Настройка экспериментального стенда – регистратора тяговых параметров</vt:lpstr>
      <vt:lpstr>Подключение электровоспламенителя к установленному двигателю</vt:lpstr>
      <vt:lpstr>Огневое стендовое испытание</vt:lpstr>
      <vt:lpstr>Серия двигателей после тестирования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Теоретико-эксперементальная разработка новых типов ракето-реактивных микродвигателей</dc:title>
  <dc:creator>user</dc:creator>
  <cp:lastModifiedBy>user</cp:lastModifiedBy>
  <cp:revision>9</cp:revision>
  <dcterms:created xsi:type="dcterms:W3CDTF">2016-04-18T10:51:31Z</dcterms:created>
  <dcterms:modified xsi:type="dcterms:W3CDTF">2016-04-18T11:39:05Z</dcterms:modified>
</cp:coreProperties>
</file>